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428" r:id="rId3"/>
    <p:sldId id="429" r:id="rId4"/>
    <p:sldId id="430" r:id="rId5"/>
    <p:sldId id="437" r:id="rId6"/>
    <p:sldId id="432" r:id="rId7"/>
    <p:sldId id="438" r:id="rId8"/>
    <p:sldId id="434" r:id="rId9"/>
    <p:sldId id="439" r:id="rId10"/>
    <p:sldId id="436" r:id="rId11"/>
    <p:sldId id="440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7"/>
            <p14:sldId id="432"/>
            <p14:sldId id="438"/>
            <p14:sldId id="434"/>
            <p14:sldId id="439"/>
            <p14:sldId id="436"/>
            <p14:sldId id="44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28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SA" sz="72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عايش جودك يومي وأمسي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69849"/>
            <a:ext cx="9982199" cy="5273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</a:pPr>
            <a:r>
              <a:rPr lang="ar-SA" sz="54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1- </a:t>
            </a:r>
            <a:endParaRPr lang="ar-EG" sz="6600" b="1" dirty="0">
              <a:solidFill>
                <a:srgbClr val="222222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عايش جودك يومي وأمسي</a:t>
            </a:r>
            <a:endParaRPr lang="en-US" sz="6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 err="1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وجاي</a:t>
            </a: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ar-SA" sz="6600" b="1" dirty="0" err="1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لبكره</a:t>
            </a: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بفجر جديد</a:t>
            </a:r>
            <a:endParaRPr lang="en-US" sz="6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يوم ما قابلتك طلعت شمسي</a:t>
            </a:r>
            <a:endParaRPr lang="en-US" sz="6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تبدد </a:t>
            </a:r>
            <a:r>
              <a:rPr lang="ar-SA" sz="6600" b="1" dirty="0" err="1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ضلمه</a:t>
            </a: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بنور مواعيد</a:t>
            </a:r>
            <a:endParaRPr lang="en-US" sz="6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96030"/>
            <a:ext cx="9982199" cy="5471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</a:pPr>
            <a:r>
              <a:rPr lang="ar-EG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قرار </a:t>
            </a:r>
            <a:r>
              <a:rPr lang="ar-EG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ar-SA" sz="6600" b="1" dirty="0" err="1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ايوه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بحبك </a:t>
            </a:r>
            <a:r>
              <a:rPr lang="ar-SA" sz="6600" b="1" dirty="0" err="1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دا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أنت </a:t>
            </a:r>
            <a:r>
              <a:rPr lang="ar-SA" sz="6600" b="1" dirty="0" err="1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كفايه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6600" dirty="0">
              <a:solidFill>
                <a:srgbClr val="00582A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   سندي وستري وعزي وسيدي</a:t>
            </a:r>
            <a:endParaRPr lang="ar-SA" sz="6600" dirty="0">
              <a:solidFill>
                <a:srgbClr val="00582A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ar-EG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أ</a:t>
            </a:r>
            <a:r>
              <a:rPr lang="ar-SA" sz="6600" b="1" dirty="0" err="1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نا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ar-SA" sz="6600" b="1" dirty="0" err="1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مطمن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وأنت </a:t>
            </a:r>
            <a:r>
              <a:rPr lang="ar-SA" sz="6600" b="1" dirty="0" err="1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معايا</a:t>
            </a:r>
            <a:endParaRPr lang="en-US" sz="6600" dirty="0">
              <a:solidFill>
                <a:srgbClr val="00582A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تمسح دمعي وتمسك </a:t>
            </a:r>
            <a:r>
              <a:rPr lang="ar-EG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إ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يدي</a:t>
            </a:r>
            <a:endParaRPr lang="en-US" sz="6600" dirty="0">
              <a:solidFill>
                <a:srgbClr val="00582A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41249"/>
            <a:ext cx="9982199" cy="5273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</a:pPr>
            <a:r>
              <a:rPr lang="ar-EG" sz="54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ar-SA" sz="54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endParaRPr lang="ar-EG" sz="6600" b="1" dirty="0">
              <a:solidFill>
                <a:srgbClr val="222222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بكره </a:t>
            </a:r>
            <a:r>
              <a:rPr lang="ar-EG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أ</a:t>
            </a: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هو جاي </a:t>
            </a:r>
            <a:r>
              <a:rPr lang="ar-EG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أ</a:t>
            </a: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حل</a:t>
            </a:r>
            <a:r>
              <a:rPr lang="ar-EG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ى</a:t>
            </a: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ب</a:t>
            </a:r>
            <a:r>
              <a:rPr lang="ar-EG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إ</a:t>
            </a: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يدك</a:t>
            </a:r>
            <a:endParaRPr lang="en-US" sz="66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راسم أنت ليا حياتي</a:t>
            </a:r>
            <a:endParaRPr lang="en-US" sz="66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ضامن ليا </a:t>
            </a:r>
            <a:r>
              <a:rPr lang="ar-EG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أ</a:t>
            </a: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شوف مواعيدك</a:t>
            </a:r>
            <a:endParaRPr lang="en-US" sz="66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تنبض </a:t>
            </a:r>
            <a:r>
              <a:rPr lang="ar-SA" sz="6600" b="1" dirty="0" err="1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جوة</a:t>
            </a: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ar-SA" sz="6600" b="1" dirty="0" err="1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مستحيلاتي</a:t>
            </a:r>
            <a:endParaRPr lang="en-US" sz="66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96030"/>
            <a:ext cx="9982199" cy="5471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</a:pPr>
            <a:r>
              <a:rPr lang="ar-EG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قرار </a:t>
            </a:r>
            <a:r>
              <a:rPr lang="ar-EG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ar-SA" sz="6600" b="1" dirty="0" err="1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ايوه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بحبك </a:t>
            </a:r>
            <a:r>
              <a:rPr lang="ar-SA" sz="6600" b="1" dirty="0" err="1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دا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أنت </a:t>
            </a:r>
            <a:r>
              <a:rPr lang="ar-SA" sz="6600" b="1" dirty="0" err="1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كفايه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6600" dirty="0">
              <a:solidFill>
                <a:srgbClr val="00582A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   سندي وستري وعزي وسيدي</a:t>
            </a:r>
            <a:endParaRPr lang="ar-SA" sz="6600" dirty="0">
              <a:solidFill>
                <a:srgbClr val="00582A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ar-EG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أ</a:t>
            </a:r>
            <a:r>
              <a:rPr lang="ar-SA" sz="6600" b="1" dirty="0" err="1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نا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ar-SA" sz="6600" b="1" dirty="0" err="1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مطمن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وأنت </a:t>
            </a:r>
            <a:r>
              <a:rPr lang="ar-SA" sz="6600" b="1" dirty="0" err="1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معايا</a:t>
            </a:r>
            <a:endParaRPr lang="en-US" sz="6600" dirty="0">
              <a:solidFill>
                <a:srgbClr val="00582A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تمسح دمعي وتمسك </a:t>
            </a:r>
            <a:r>
              <a:rPr lang="ar-EG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إ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يدي</a:t>
            </a:r>
            <a:endParaRPr lang="en-US" sz="6600" dirty="0">
              <a:solidFill>
                <a:srgbClr val="00582A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434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17449"/>
            <a:ext cx="9982199" cy="5273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</a:pPr>
            <a:r>
              <a:rPr lang="ar-EG" sz="54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ar-SA" sz="54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endParaRPr lang="ar-EG" sz="6600" b="1" dirty="0">
              <a:solidFill>
                <a:srgbClr val="222222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وأنت </a:t>
            </a:r>
            <a:r>
              <a:rPr lang="ar-SA" sz="6600" b="1" dirty="0" err="1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معايا</a:t>
            </a: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صعب </a:t>
            </a:r>
            <a:r>
              <a:rPr lang="ar-SA" sz="6600" b="1" dirty="0" err="1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مافيش</a:t>
            </a:r>
            <a:endParaRPr lang="en-US" sz="6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نار وسحاب</a:t>
            </a:r>
            <a:r>
              <a:rPr lang="ar-EG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ة</a:t>
            </a: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ليل ونهار</a:t>
            </a:r>
            <a:endParaRPr lang="en-US" sz="6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لو بري</a:t>
            </a:r>
            <a:r>
              <a:rPr lang="ar-EG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ة</a:t>
            </a: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فيها بعيش</a:t>
            </a:r>
            <a:endParaRPr lang="en-US" sz="6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لمسة </a:t>
            </a:r>
            <a:r>
              <a:rPr lang="ar-EG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إ</a:t>
            </a: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يدك فيض انهار</a:t>
            </a:r>
            <a:endParaRPr lang="en-US" sz="6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96030"/>
            <a:ext cx="9982199" cy="5471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</a:pPr>
            <a:r>
              <a:rPr lang="ar-EG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قرار </a:t>
            </a:r>
            <a:r>
              <a:rPr lang="ar-EG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ar-SA" sz="6600" b="1" dirty="0" err="1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ايوه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بحبك </a:t>
            </a:r>
            <a:r>
              <a:rPr lang="ar-SA" sz="6600" b="1" dirty="0" err="1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دا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أنت </a:t>
            </a:r>
            <a:r>
              <a:rPr lang="ar-SA" sz="6600" b="1" dirty="0" err="1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كفايه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6600" dirty="0">
              <a:solidFill>
                <a:srgbClr val="00582A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   سندي وستري وعزي وسيدي</a:t>
            </a:r>
            <a:endParaRPr lang="ar-SA" sz="6600" dirty="0">
              <a:solidFill>
                <a:srgbClr val="00582A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ar-EG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أ</a:t>
            </a:r>
            <a:r>
              <a:rPr lang="ar-SA" sz="6600" b="1" dirty="0" err="1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نا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ar-SA" sz="6600" b="1" dirty="0" err="1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مطمن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وأنت </a:t>
            </a:r>
            <a:r>
              <a:rPr lang="ar-SA" sz="6600" b="1" dirty="0" err="1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معايا</a:t>
            </a:r>
            <a:endParaRPr lang="en-US" sz="6600" dirty="0">
              <a:solidFill>
                <a:srgbClr val="00582A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تمسح دمعي وتمسك </a:t>
            </a:r>
            <a:r>
              <a:rPr lang="ar-EG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إ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يدي</a:t>
            </a:r>
            <a:endParaRPr lang="en-US" sz="6600" dirty="0">
              <a:solidFill>
                <a:srgbClr val="00582A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491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17449"/>
            <a:ext cx="9982199" cy="5273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</a:pPr>
            <a:r>
              <a:rPr lang="ar-EG" sz="54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ar-SA" sz="54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endParaRPr lang="ar-EG" sz="6600" b="1" dirty="0">
              <a:solidFill>
                <a:srgbClr val="222222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EG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أ</a:t>
            </a: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خفي ظنوني جوه أمانتك</a:t>
            </a:r>
            <a:endParaRPr lang="en-US" sz="6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و</a:t>
            </a:r>
            <a:r>
              <a:rPr lang="ar-EG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أ</a:t>
            </a: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ستر ضعفي بين أحضانك</a:t>
            </a:r>
            <a:endParaRPr lang="en-US" sz="6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يهزني خوفي </a:t>
            </a:r>
            <a:r>
              <a:rPr lang="ar-SA" sz="6600" b="1" dirty="0" err="1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تقوللي</a:t>
            </a: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أعنتك</a:t>
            </a:r>
            <a:endParaRPr lang="en-US" sz="6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يثبت قلبي بهمس حنانك</a:t>
            </a:r>
            <a:endParaRPr lang="en-US" sz="6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96030"/>
            <a:ext cx="9982199" cy="5471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</a:pPr>
            <a:r>
              <a:rPr lang="ar-EG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قرار </a:t>
            </a:r>
            <a:r>
              <a:rPr lang="ar-EG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ar-SA" sz="6600" b="1" dirty="0" err="1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ايوه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بحبك </a:t>
            </a:r>
            <a:r>
              <a:rPr lang="ar-SA" sz="6600" b="1" dirty="0" err="1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دا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أنت </a:t>
            </a:r>
            <a:r>
              <a:rPr lang="ar-SA" sz="6600" b="1" dirty="0" err="1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كفايه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6600" dirty="0">
              <a:solidFill>
                <a:srgbClr val="00582A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   سندي وستري وعزي وسيدي</a:t>
            </a:r>
            <a:endParaRPr lang="ar-SA" sz="6600" dirty="0">
              <a:solidFill>
                <a:srgbClr val="00582A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ar-EG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أ</a:t>
            </a:r>
            <a:r>
              <a:rPr lang="ar-SA" sz="6600" b="1" dirty="0" err="1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نا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ar-SA" sz="6600" b="1" dirty="0" err="1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مطمن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وأنت </a:t>
            </a:r>
            <a:r>
              <a:rPr lang="ar-SA" sz="6600" b="1" dirty="0" err="1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معايا</a:t>
            </a:r>
            <a:endParaRPr lang="en-US" sz="6600" dirty="0">
              <a:solidFill>
                <a:srgbClr val="00582A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تمسح دمعي وتمسك </a:t>
            </a:r>
            <a:r>
              <a:rPr lang="ar-EG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إ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يدي</a:t>
            </a:r>
            <a:endParaRPr lang="en-US" sz="6600" dirty="0">
              <a:solidFill>
                <a:srgbClr val="00582A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17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33400"/>
            <a:ext cx="9982199" cy="5273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</a:pPr>
            <a:r>
              <a:rPr lang="ar-EG" sz="54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</a:t>
            </a:r>
            <a:r>
              <a:rPr lang="ar-SA" sz="54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endParaRPr lang="ar-EG" sz="6600" b="1" dirty="0">
              <a:solidFill>
                <a:srgbClr val="222222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EG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أ</a:t>
            </a: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هتف ليك </a:t>
            </a:r>
            <a:r>
              <a:rPr lang="ar-SA" sz="6600" b="1" dirty="0" err="1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وبأحل</a:t>
            </a:r>
            <a:r>
              <a:rPr lang="ar-EG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ى</a:t>
            </a: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أغاني</a:t>
            </a:r>
            <a:endParaRPr lang="en-US" sz="6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ما </a:t>
            </a:r>
            <a:r>
              <a:rPr lang="ar-EG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أ</a:t>
            </a: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نت أغاني القلب في ليله</a:t>
            </a:r>
            <a:endParaRPr lang="en-US" sz="6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ولما القلب يتوه من </a:t>
            </a:r>
            <a:r>
              <a:rPr lang="ar-SA" sz="6600" b="1" dirty="0" err="1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تاني</a:t>
            </a:r>
            <a:endParaRPr lang="en-US" sz="6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صوت الحب بوعد دليله</a:t>
            </a:r>
            <a:endParaRPr lang="en-US" sz="6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96030"/>
            <a:ext cx="9982199" cy="5471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</a:pPr>
            <a:r>
              <a:rPr lang="ar-EG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قرار </a:t>
            </a:r>
            <a:r>
              <a:rPr lang="ar-EG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ar-SA" sz="6600" b="1" dirty="0" err="1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ايوه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بحبك </a:t>
            </a:r>
            <a:r>
              <a:rPr lang="ar-SA" sz="6600" b="1" dirty="0" err="1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دا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أنت </a:t>
            </a:r>
            <a:r>
              <a:rPr lang="ar-SA" sz="6600" b="1" dirty="0" err="1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كفايه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6600" dirty="0">
              <a:solidFill>
                <a:srgbClr val="00582A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   سندي وستري وعزي وسيدي</a:t>
            </a:r>
            <a:endParaRPr lang="ar-SA" sz="6600" dirty="0">
              <a:solidFill>
                <a:srgbClr val="00582A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ar-EG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أ</a:t>
            </a:r>
            <a:r>
              <a:rPr lang="ar-SA" sz="6600" b="1" dirty="0" err="1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نا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ar-SA" sz="6600" b="1" dirty="0" err="1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مطمن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وأنت </a:t>
            </a:r>
            <a:r>
              <a:rPr lang="ar-SA" sz="6600" b="1" dirty="0" err="1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معايا</a:t>
            </a:r>
            <a:endParaRPr lang="en-US" sz="6600" dirty="0">
              <a:solidFill>
                <a:srgbClr val="00582A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7000"/>
              </a:lnSpc>
            </a:pP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تمسح دمعي وتمسك </a:t>
            </a:r>
            <a:r>
              <a:rPr lang="ar-EG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إ</a:t>
            </a:r>
            <a:r>
              <a:rPr lang="ar-SA" sz="6600" b="1" dirty="0">
                <a:solidFill>
                  <a:srgbClr val="00582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يدي</a:t>
            </a:r>
            <a:endParaRPr lang="en-US" sz="6600" dirty="0">
              <a:solidFill>
                <a:srgbClr val="00582A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873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2109</TotalTime>
  <Words>258</Words>
  <Application>Microsoft Office PowerPoint</Application>
  <PresentationFormat>عرض على الشاشة (4:3)</PresentationFormat>
  <Paragraphs>52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322</cp:revision>
  <dcterms:created xsi:type="dcterms:W3CDTF">2021-12-07T14:30:00Z</dcterms:created>
  <dcterms:modified xsi:type="dcterms:W3CDTF">2024-08-27T17:19:49Z</dcterms:modified>
</cp:coreProperties>
</file>