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5" r:id="rId2"/>
    <p:sldId id="443" r:id="rId3"/>
    <p:sldId id="444" r:id="rId4"/>
    <p:sldId id="449" r:id="rId5"/>
    <p:sldId id="446" r:id="rId6"/>
    <p:sldId id="450" r:id="rId7"/>
    <p:sldId id="448" r:id="rId8"/>
    <p:sldId id="451" r:id="rId9"/>
    <p:sldId id="29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43"/>
            <p14:sldId id="444"/>
            <p14:sldId id="449"/>
            <p14:sldId id="446"/>
            <p14:sldId id="450"/>
            <p14:sldId id="448"/>
            <p14:sldId id="451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61" d="100"/>
          <a:sy n="61" d="100"/>
        </p:scale>
        <p:origin x="56" y="32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عايش هنا </a:t>
            </a:r>
            <a:r>
              <a:rPr lang="ar-EG" sz="7200" b="1" dirty="0" err="1"/>
              <a:t>بأستناك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990600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altLang="en-US" sz="7200" b="1" dirty="0">
                <a:solidFill>
                  <a:srgbClr val="00582A"/>
                </a:solidFill>
              </a:rPr>
              <a:t>عايش هنا </a:t>
            </a:r>
            <a:r>
              <a:rPr lang="ar-EG" altLang="en-US" sz="7200" b="1" dirty="0" err="1">
                <a:solidFill>
                  <a:srgbClr val="00582A"/>
                </a:solidFill>
              </a:rPr>
              <a:t>بأستناك</a:t>
            </a:r>
            <a:br>
              <a:rPr lang="ar-EG" altLang="en-US" sz="7200" b="1" dirty="0">
                <a:solidFill>
                  <a:srgbClr val="00582A"/>
                </a:solidFill>
              </a:rPr>
            </a:br>
            <a:r>
              <a:rPr lang="ar-EG" altLang="en-US" sz="7200" b="1" dirty="0">
                <a:solidFill>
                  <a:srgbClr val="00582A"/>
                </a:solidFill>
              </a:rPr>
              <a:t>رافع عيني على سماك</a:t>
            </a:r>
          </a:p>
          <a:p>
            <a:pPr algn="ctr"/>
            <a:r>
              <a:rPr lang="ar-EG" altLang="en-US" sz="7200" b="1" dirty="0">
                <a:solidFill>
                  <a:srgbClr val="00582A"/>
                </a:solidFill>
              </a:rPr>
              <a:t>تضمن قلبي بسلامك</a:t>
            </a:r>
          </a:p>
          <a:p>
            <a:pPr algn="ctr"/>
            <a:r>
              <a:rPr lang="ar-EG" altLang="en-US" sz="7200" b="1" dirty="0">
                <a:solidFill>
                  <a:srgbClr val="00582A"/>
                </a:solidFill>
              </a:rPr>
              <a:t> ماشي بأغني في حماك</a:t>
            </a:r>
            <a:endParaRPr lang="en-US" altLang="en-US" sz="7200" b="1" dirty="0">
              <a:solidFill>
                <a:srgbClr val="00582A"/>
              </a:solidFill>
            </a:endParaRPr>
          </a:p>
          <a:p>
            <a:pPr algn="ctr" rtl="1"/>
            <a:endParaRPr lang="ar-SA" sz="7200" b="1" dirty="0">
              <a:solidFill>
                <a:srgbClr val="00582A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9970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altLang="en-US" sz="7200" b="1" dirty="0" err="1"/>
              <a:t>حاطط</a:t>
            </a:r>
            <a:r>
              <a:rPr lang="ar-EG" altLang="en-US" sz="7200" b="1" dirty="0"/>
              <a:t> أملي </a:t>
            </a:r>
            <a:r>
              <a:rPr lang="ar-EG" altLang="en-US" sz="7200" b="1" dirty="0" err="1"/>
              <a:t>ورجايا</a:t>
            </a:r>
            <a:br>
              <a:rPr lang="ar-EG" altLang="en-US" sz="7200" b="1" dirty="0"/>
            </a:br>
            <a:r>
              <a:rPr lang="ar-EG" altLang="en-US" sz="7200" b="1" dirty="0"/>
              <a:t>فيك </a:t>
            </a:r>
            <a:r>
              <a:rPr lang="ar-EG" altLang="en-US" sz="7200" b="1" dirty="0" err="1"/>
              <a:t>إنت</a:t>
            </a:r>
            <a:r>
              <a:rPr lang="ar-EG" altLang="en-US" sz="7200" b="1" dirty="0"/>
              <a:t> يا سر </a:t>
            </a:r>
            <a:r>
              <a:rPr lang="ar-EG" altLang="en-US" sz="7200" b="1" dirty="0" err="1"/>
              <a:t>عزايا</a:t>
            </a:r>
            <a:endParaRPr lang="ar-EG" altLang="en-US" sz="7200" b="1" dirty="0"/>
          </a:p>
          <a:p>
            <a:pPr algn="ctr"/>
            <a:r>
              <a:rPr lang="ar-EG" altLang="en-US" sz="7200" b="1" dirty="0" err="1"/>
              <a:t>شايف</a:t>
            </a:r>
            <a:r>
              <a:rPr lang="ar-EG" altLang="en-US" sz="7200" b="1" dirty="0"/>
              <a:t> فيك كل أماني</a:t>
            </a:r>
          </a:p>
          <a:p>
            <a:pPr algn="ctr"/>
            <a:r>
              <a:rPr lang="ar-EG" altLang="en-US" sz="7200" b="1" dirty="0"/>
              <a:t>رامي العالم </a:t>
            </a:r>
            <a:r>
              <a:rPr lang="ar-EG" altLang="en-US" sz="7200" b="1" dirty="0" err="1"/>
              <a:t>دا</a:t>
            </a:r>
            <a:r>
              <a:rPr lang="ar-EG" altLang="en-US" sz="7200" b="1" dirty="0"/>
              <a:t> ورايا</a:t>
            </a:r>
            <a:endParaRPr lang="en-US" altLang="en-US" sz="7200" b="1" dirty="0"/>
          </a:p>
          <a:p>
            <a:pPr algn="ctr" rtl="1"/>
            <a:endParaRPr lang="ar-SA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990600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altLang="en-US" sz="7200" b="1" dirty="0">
                <a:solidFill>
                  <a:srgbClr val="00582A"/>
                </a:solidFill>
              </a:rPr>
              <a:t>عايش هنا </a:t>
            </a:r>
            <a:r>
              <a:rPr lang="ar-EG" altLang="en-US" sz="7200" b="1" dirty="0" err="1">
                <a:solidFill>
                  <a:srgbClr val="00582A"/>
                </a:solidFill>
              </a:rPr>
              <a:t>بأستناك</a:t>
            </a:r>
            <a:br>
              <a:rPr lang="ar-EG" altLang="en-US" sz="7200" b="1" dirty="0">
                <a:solidFill>
                  <a:srgbClr val="00582A"/>
                </a:solidFill>
              </a:rPr>
            </a:br>
            <a:r>
              <a:rPr lang="ar-EG" altLang="en-US" sz="7200" b="1" dirty="0">
                <a:solidFill>
                  <a:srgbClr val="00582A"/>
                </a:solidFill>
              </a:rPr>
              <a:t>رافع عيني على سماك</a:t>
            </a:r>
          </a:p>
          <a:p>
            <a:pPr algn="ctr"/>
            <a:r>
              <a:rPr lang="ar-EG" altLang="en-US" sz="7200" b="1" dirty="0">
                <a:solidFill>
                  <a:srgbClr val="00582A"/>
                </a:solidFill>
              </a:rPr>
              <a:t>تضمن قلبي بسلامك</a:t>
            </a:r>
          </a:p>
          <a:p>
            <a:pPr algn="ctr"/>
            <a:r>
              <a:rPr lang="ar-EG" altLang="en-US" sz="7200" b="1" dirty="0">
                <a:solidFill>
                  <a:srgbClr val="00582A"/>
                </a:solidFill>
              </a:rPr>
              <a:t> ماشي بأغني في حماك</a:t>
            </a:r>
            <a:endParaRPr lang="en-US" altLang="en-US" sz="7200" b="1" dirty="0">
              <a:solidFill>
                <a:srgbClr val="00582A"/>
              </a:solidFill>
            </a:endParaRPr>
          </a:p>
          <a:p>
            <a:pPr algn="ctr" rtl="1"/>
            <a:endParaRPr lang="ar-SA" sz="7200" b="1" dirty="0">
              <a:solidFill>
                <a:srgbClr val="00582A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93073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914400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altLang="en-US" sz="7200" b="1" dirty="0"/>
              <a:t>في </a:t>
            </a:r>
            <a:r>
              <a:rPr lang="ar-EG" altLang="en-US" sz="7200" b="1" dirty="0" err="1"/>
              <a:t>إسمك</a:t>
            </a:r>
            <a:r>
              <a:rPr lang="ar-EG" altLang="en-US" sz="7200" b="1" dirty="0"/>
              <a:t> نصري وسلطاني</a:t>
            </a:r>
            <a:br>
              <a:rPr lang="ar-EG" altLang="en-US" sz="7200" b="1" dirty="0"/>
            </a:br>
            <a:r>
              <a:rPr lang="ar-EG" altLang="en-US" sz="7200" b="1" dirty="0"/>
              <a:t>واثق إنك ترعاني</a:t>
            </a:r>
          </a:p>
          <a:p>
            <a:pPr algn="ctr"/>
            <a:r>
              <a:rPr lang="ar-EG" altLang="en-US" sz="7200" b="1" dirty="0"/>
              <a:t>حتي لو بأبعد عنك</a:t>
            </a:r>
          </a:p>
          <a:p>
            <a:pPr algn="ctr"/>
            <a:r>
              <a:rPr lang="ar-EG" altLang="en-US" sz="7200" b="1" dirty="0"/>
              <a:t>مش ممكن راح تنساني</a:t>
            </a:r>
            <a:endParaRPr lang="en-US" altLang="en-US" sz="7200" b="1" dirty="0"/>
          </a:p>
          <a:p>
            <a:pPr algn="ctr" rtl="1"/>
            <a:endParaRPr lang="ar-SA" sz="72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65772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990600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altLang="en-US" sz="7200" b="1" dirty="0">
                <a:solidFill>
                  <a:srgbClr val="00582A"/>
                </a:solidFill>
              </a:rPr>
              <a:t>عايش هنا </a:t>
            </a:r>
            <a:r>
              <a:rPr lang="ar-EG" altLang="en-US" sz="7200" b="1" dirty="0" err="1">
                <a:solidFill>
                  <a:srgbClr val="00582A"/>
                </a:solidFill>
              </a:rPr>
              <a:t>بأستناك</a:t>
            </a:r>
            <a:br>
              <a:rPr lang="ar-EG" altLang="en-US" sz="7200" b="1" dirty="0">
                <a:solidFill>
                  <a:srgbClr val="00582A"/>
                </a:solidFill>
              </a:rPr>
            </a:br>
            <a:r>
              <a:rPr lang="ar-EG" altLang="en-US" sz="7200" b="1" dirty="0">
                <a:solidFill>
                  <a:srgbClr val="00582A"/>
                </a:solidFill>
              </a:rPr>
              <a:t>رافع عيني على سماك</a:t>
            </a:r>
          </a:p>
          <a:p>
            <a:pPr algn="ctr"/>
            <a:r>
              <a:rPr lang="ar-EG" altLang="en-US" sz="7200" b="1" dirty="0">
                <a:solidFill>
                  <a:srgbClr val="00582A"/>
                </a:solidFill>
              </a:rPr>
              <a:t>تضمن قلبي بسلامك</a:t>
            </a:r>
          </a:p>
          <a:p>
            <a:pPr algn="ctr"/>
            <a:r>
              <a:rPr lang="ar-EG" altLang="en-US" sz="7200" b="1" dirty="0">
                <a:solidFill>
                  <a:srgbClr val="00582A"/>
                </a:solidFill>
              </a:rPr>
              <a:t> ماشي بأغني في حماك</a:t>
            </a:r>
            <a:endParaRPr lang="en-US" altLang="en-US" sz="7200" b="1" dirty="0">
              <a:solidFill>
                <a:srgbClr val="00582A"/>
              </a:solidFill>
            </a:endParaRPr>
          </a:p>
          <a:p>
            <a:pPr algn="ctr" rtl="1"/>
            <a:endParaRPr lang="ar-SA" sz="7200" b="1" dirty="0">
              <a:solidFill>
                <a:srgbClr val="00582A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17605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9970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altLang="en-US" sz="7200" b="1" dirty="0"/>
              <a:t>وعدك صادق قدامي</a:t>
            </a:r>
            <a:br>
              <a:rPr lang="ar-EG" altLang="en-US" sz="7200" b="1" dirty="0"/>
            </a:br>
            <a:r>
              <a:rPr lang="ar-EG" altLang="en-US" sz="7200" b="1" dirty="0"/>
              <a:t>تبقى </a:t>
            </a:r>
            <a:r>
              <a:rPr lang="ar-EG" altLang="en-US" sz="7200" b="1" dirty="0" err="1"/>
              <a:t>معايا</a:t>
            </a:r>
            <a:r>
              <a:rPr lang="ar-EG" altLang="en-US" sz="7200" b="1" dirty="0"/>
              <a:t> كل أيامي</a:t>
            </a:r>
          </a:p>
          <a:p>
            <a:pPr algn="ctr"/>
            <a:r>
              <a:rPr lang="ar-EG" altLang="en-US" sz="7200" b="1" dirty="0"/>
              <a:t>تحفظ نفسي وتشبعني</a:t>
            </a:r>
          </a:p>
          <a:p>
            <a:pPr algn="ctr"/>
            <a:r>
              <a:rPr lang="ar-EG" altLang="en-US" sz="7200" b="1" dirty="0"/>
              <a:t>وتبقى شهادتك في كلامي</a:t>
            </a:r>
            <a:endParaRPr lang="en-US" altLang="en-US" sz="7200" b="1" dirty="0"/>
          </a:p>
          <a:p>
            <a:pPr algn="ctr" rtl="1"/>
            <a:endParaRPr lang="ar-SA" sz="72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67453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990600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altLang="en-US" sz="7200" b="1" dirty="0">
                <a:solidFill>
                  <a:srgbClr val="00582A"/>
                </a:solidFill>
              </a:rPr>
              <a:t>عايش هنا </a:t>
            </a:r>
            <a:r>
              <a:rPr lang="ar-EG" altLang="en-US" sz="7200" b="1" dirty="0" err="1">
                <a:solidFill>
                  <a:srgbClr val="00582A"/>
                </a:solidFill>
              </a:rPr>
              <a:t>بأستناك</a:t>
            </a:r>
            <a:br>
              <a:rPr lang="ar-EG" altLang="en-US" sz="7200" b="1" dirty="0">
                <a:solidFill>
                  <a:srgbClr val="00582A"/>
                </a:solidFill>
              </a:rPr>
            </a:br>
            <a:r>
              <a:rPr lang="ar-EG" altLang="en-US" sz="7200" b="1" dirty="0">
                <a:solidFill>
                  <a:srgbClr val="00582A"/>
                </a:solidFill>
              </a:rPr>
              <a:t>رافع عيني على سماك</a:t>
            </a:r>
          </a:p>
          <a:p>
            <a:pPr algn="ctr"/>
            <a:r>
              <a:rPr lang="ar-EG" altLang="en-US" sz="7200" b="1" dirty="0">
                <a:solidFill>
                  <a:srgbClr val="00582A"/>
                </a:solidFill>
              </a:rPr>
              <a:t>تضمن قلبي بسلامك</a:t>
            </a:r>
          </a:p>
          <a:p>
            <a:pPr algn="ctr"/>
            <a:r>
              <a:rPr lang="ar-EG" altLang="en-US" sz="7200" b="1" dirty="0">
                <a:solidFill>
                  <a:srgbClr val="00582A"/>
                </a:solidFill>
              </a:rPr>
              <a:t> ماشي بأغني في حماك</a:t>
            </a:r>
            <a:endParaRPr lang="en-US" altLang="en-US" sz="7200" b="1" dirty="0">
              <a:solidFill>
                <a:srgbClr val="00582A"/>
              </a:solidFill>
            </a:endParaRPr>
          </a:p>
          <a:p>
            <a:pPr algn="ctr" rtl="1"/>
            <a:endParaRPr lang="ar-SA" sz="7200" b="1" dirty="0">
              <a:solidFill>
                <a:srgbClr val="00582A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49326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2210</TotalTime>
  <Words>116</Words>
  <Application>Microsoft Office PowerPoint</Application>
  <PresentationFormat>عرض على الشاشة (4:3)</PresentationFormat>
  <Paragraphs>23</Paragraphs>
  <Slides>9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366</cp:revision>
  <dcterms:created xsi:type="dcterms:W3CDTF">2021-12-07T14:30:00Z</dcterms:created>
  <dcterms:modified xsi:type="dcterms:W3CDTF">2024-08-27T17:23:58Z</dcterms:modified>
</cp:coreProperties>
</file>