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20" r:id="rId3"/>
    <p:sldId id="323" r:id="rId4"/>
    <p:sldId id="324" r:id="rId5"/>
    <p:sldId id="325" r:id="rId6"/>
    <p:sldId id="328" r:id="rId7"/>
    <p:sldId id="327" r:id="rId8"/>
    <p:sldId id="329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23"/>
            <p14:sldId id="324"/>
            <p14:sldId id="325"/>
            <p14:sldId id="328"/>
            <p14:sldId id="327"/>
            <p14:sldId id="32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7" autoAdjust="0"/>
    <p:restoredTop sz="94660"/>
  </p:normalViewPr>
  <p:slideViewPr>
    <p:cSldViewPr>
      <p:cViewPr varScale="1">
        <p:scale>
          <a:sx n="93" d="100"/>
          <a:sy n="93" d="100"/>
        </p:scale>
        <p:origin x="163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218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4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85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0123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2260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4025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439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/>
            <a:r>
              <a:rPr lang="ar-EG" sz="6000" b="1" dirty="0"/>
              <a:t>عَايش هِنا </a:t>
            </a:r>
            <a:r>
              <a:rPr lang="ar-EG" sz="6000" b="1" dirty="0" err="1"/>
              <a:t>باستَنَّاك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عَايش هِنا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باستَنَّاك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  رَافِع عِيني عَلى سَمَاك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تِضمَن قلبي بسَلامك   مَاشي بأغَنِّي في حِمَاك</a:t>
            </a:r>
          </a:p>
          <a:p>
            <a:pPr rtl="1"/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aayesh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hena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bastannak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rafea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aeni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samak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teDman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salamak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mashi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baghanni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hemak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  <a:cs typeface="Times New Roman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I live waiting for You and my eyes are at heaven.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I go singing with peace in my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heart as I am at your shelter.</a:t>
            </a:r>
            <a:endParaRPr kumimoji="0" lang="ar-EG" sz="2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1-</a:t>
            </a:r>
          </a:p>
          <a:p>
            <a:pPr rtl="1"/>
            <a:r>
              <a:rPr kumimoji="0" lang="ar-EG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حَاطِط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أمَلي </a:t>
            </a:r>
            <a:r>
              <a:rPr kumimoji="0" lang="ar-EG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ورَجَايَا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  فِيك </a:t>
            </a:r>
            <a:r>
              <a:rPr kumimoji="0" lang="ar-EG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إنتَ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يا سِر </a:t>
            </a:r>
            <a:r>
              <a:rPr kumimoji="0" lang="ar-EG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عَزَايَا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شَايف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فِيك كُل أمَاني   ورَامِي العَالَم </a:t>
            </a:r>
            <a:r>
              <a:rPr kumimoji="0" lang="ar-EG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دا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وَرَايَا</a:t>
            </a:r>
          </a:p>
          <a:p>
            <a:pPr rtl="1"/>
            <a:br>
              <a:rPr kumimoji="0" lang="ar-EG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hatet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amali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we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rajaya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feek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enta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serr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aazaya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shayef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feek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kol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amani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we rami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elaalam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da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waraya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I place my hope in You, source of all comfort.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I see all my needs with You, I will throw the world behind my back.</a:t>
            </a:r>
            <a:endParaRPr kumimoji="0" lang="ar-EG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949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عَايش هِنا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باستَنَّاك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  رَافِع عِيني عَلى سَمَاك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تِضمَن قلبي بسَلامك   مَاشي بأغَنِّي في حِمَاك</a:t>
            </a:r>
          </a:p>
          <a:p>
            <a:pPr rtl="1"/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aayesh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hena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bastannak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rafea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aeni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samak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teDman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salamak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mashi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baghanni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hemak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  <a:cs typeface="Times New Roman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I live waiting for You and my eyes are at heaven.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I go singing with peace in my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heart as I am at your shelter.</a:t>
            </a:r>
            <a:endParaRPr kumimoji="0" lang="ar-EG" sz="2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2930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2-</a:t>
            </a:r>
          </a:p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في اِسمك نَصري وسُلطاني وَاثِق إنَّك تِرعَاني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حَتَّى ولو بأبعِد عَنَّك مُش مُمكِن رَاح تِنسَاني</a:t>
            </a:r>
          </a:p>
          <a:p>
            <a:pPr rtl="1"/>
            <a:endParaRPr kumimoji="0" lang="ar-EG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fesmak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naSri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soltani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watheq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ennak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teraani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hata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walao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babaed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aannak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mosh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momken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rah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tensani</a:t>
            </a: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lang="ar-EG" sz="800" b="1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I trust that You care for me and give me victory in Your name. even if I go away, You will not abandon me.</a:t>
            </a:r>
            <a:endParaRPr kumimoji="0" lang="ar-EG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6239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عَايش هِنا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باستَنَّاك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  رَافِع عِيني عَلى سَمَاك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تِضمَن قلبي بسَلامك   مَاشي بأغَنِّي في حِمَاك</a:t>
            </a:r>
          </a:p>
          <a:p>
            <a:pPr rtl="1"/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aayesh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hena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bastannak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rafea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aeni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samak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teDman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salamak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mashi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baghanni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hemak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  <a:cs typeface="Times New Roman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I live waiting for You and my eyes are at heaven.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I go singing with peace in my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heart as I am at your shelter.</a:t>
            </a:r>
            <a:endParaRPr kumimoji="0" lang="ar-EG" sz="2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073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3</a:t>
            </a:r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-</a:t>
            </a:r>
          </a:p>
          <a:p>
            <a:pPr rtl="1"/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وَعدك صَادِق قُدَّامِي تِبقَى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مَعَـايَا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كُل أيَّامِي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تِحفَظ نفسي وتِشبعني</a:t>
            </a:r>
            <a:r>
              <a:rPr lang="ar-EG" sz="4000" b="1" dirty="0">
                <a:solidFill>
                  <a:prstClr val="black"/>
                </a:solidFill>
                <a:latin typeface="Calibri"/>
                <a:cs typeface="Times New Roman" panose="02020603050405020304" pitchFamily="18" charset="0"/>
              </a:rPr>
              <a:t> 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وتِبقَى شَهادتك في كَلامِي</a:t>
            </a:r>
          </a:p>
          <a:p>
            <a:pPr rtl="1"/>
            <a:endParaRPr kumimoji="0" lang="ar-EG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waadak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Sadeq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oddami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tebqa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maaya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kol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ayyami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tehfatz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nafsi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teshbeani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tebqa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shahadtak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fi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kalami</a:t>
            </a:r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lang="ar-EG" sz="700" b="1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 rtl="1"/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lang="ar-EG" sz="700" b="1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  <a:p>
            <a:pPr rtl="1"/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You promised to be with me all my days,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to keep me and fill me and to make me Your witness.</a:t>
            </a:r>
            <a:endParaRPr kumimoji="0" lang="ar-EG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152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عَايش هِنا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باستَنَّاك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  رَافِع عِيني عَلى سَمَاك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تِضمَن قلبي بسَلامك   مَاشي بأغَنِّي في حِمَاك</a:t>
            </a:r>
          </a:p>
          <a:p>
            <a:pPr rtl="1"/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aayesh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hena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bastannak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rafea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aeni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samak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teDman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salamak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mashi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baghanni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hemak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  <a:cs typeface="Times New Roman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I live waiting for You and my eyes are at heaven.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I go singing with peace in my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heart as I am at your shelter.</a:t>
            </a:r>
            <a:endParaRPr kumimoji="0" lang="ar-EG" sz="2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6864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5045</TotalTime>
  <Words>466</Words>
  <Application>Microsoft Office PowerPoint</Application>
  <PresentationFormat>عرض على الشاشة (4:3)</PresentationFormat>
  <Paragraphs>63</Paragraphs>
  <Slides>9</Slides>
  <Notes>7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491</cp:revision>
  <dcterms:created xsi:type="dcterms:W3CDTF">2021-12-07T14:30:00Z</dcterms:created>
  <dcterms:modified xsi:type="dcterms:W3CDTF">2025-02-10T12:59:01Z</dcterms:modified>
</cp:coreProperties>
</file>