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325" r:id="rId3"/>
    <p:sldId id="336" r:id="rId4"/>
    <p:sldId id="29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93" d="100"/>
          <a:sy n="93" d="100"/>
        </p:scale>
        <p:origin x="1616" y="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193927"/>
            <a:ext cx="8763000" cy="2015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5400" b="1" dirty="0">
                <a:latin typeface="Arial" charset="0"/>
                <a:cs typeface="Arial" charset="0"/>
              </a:rPr>
              <a:t>أنا كتير مميز (</a:t>
            </a:r>
            <a:r>
              <a:rPr lang="ar-SA" sz="5400" b="1" dirty="0" err="1">
                <a:latin typeface="Arial" charset="0"/>
                <a:cs typeface="Arial" charset="0"/>
              </a:rPr>
              <a:t>أطفال</a:t>
            </a:r>
            <a:r>
              <a:rPr lang="ar-SA" sz="5400" b="1" dirty="0">
                <a:latin typeface="Arial" charset="0"/>
                <a:cs typeface="Arial" charset="0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72844"/>
            <a:ext cx="9144000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أنا كثير مميز بنظر الرب </a:t>
            </a:r>
          </a:p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هولي اللي خلقني بدقه وبحب</a:t>
            </a:r>
          </a:p>
          <a:p>
            <a:pPr algn="ctr" rtl="1"/>
            <a:r>
              <a:rPr lang="ar-EG" sz="4000" b="1" i="0" dirty="0" err="1">
                <a:solidFill>
                  <a:srgbClr val="000000"/>
                </a:solidFill>
                <a:effectLst/>
                <a:latin typeface="Helvetica Neue"/>
              </a:rPr>
              <a:t>بيعرف</a:t>
            </a: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 كل أفكاري وكل كلمه </a:t>
            </a:r>
            <a:r>
              <a:rPr lang="ar-EG" sz="4000" b="1" i="0" dirty="0" err="1">
                <a:solidFill>
                  <a:srgbClr val="000000"/>
                </a:solidFill>
                <a:effectLst/>
                <a:latin typeface="Helvetica Neue"/>
              </a:rPr>
              <a:t>عالساني</a:t>
            </a:r>
            <a:endParaRPr lang="ar-EG" sz="40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endParaRPr lang="ar-EG" sz="40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Ana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keteer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momayaz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benzar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el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Rab</a:t>
            </a:r>
            <a:endParaRPr lang="en-US" sz="2800" b="1" i="0" dirty="0">
              <a:solidFill>
                <a:srgbClr val="FF0000"/>
              </a:solidFill>
              <a:effectLst/>
              <a:latin typeface="Helvetica Neue"/>
            </a:endParaRPr>
          </a:p>
          <a:p>
            <a:pPr algn="ctr" rtl="1"/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Howa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elly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khalany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be deka we be hob</a:t>
            </a:r>
          </a:p>
          <a:p>
            <a:pPr algn="ctr" rtl="1"/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Beyaraf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kol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afkary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We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kol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kelma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 ala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lesany</a:t>
            </a:r>
            <a:endParaRPr lang="ar-EG" sz="2800" b="1" i="0" dirty="0">
              <a:solidFill>
                <a:srgbClr val="FF0000"/>
              </a:solidFill>
              <a:effectLst/>
              <a:latin typeface="Helvetica Neue"/>
            </a:endParaRPr>
          </a:p>
          <a:p>
            <a:pPr algn="ctr" rtl="1"/>
            <a:endParaRPr lang="ar-EG" sz="40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en-US" sz="2400" b="1" i="0" dirty="0">
                <a:solidFill>
                  <a:srgbClr val="000000"/>
                </a:solidFill>
                <a:effectLst/>
                <a:latin typeface="Helvetica Neue"/>
              </a:rPr>
              <a:t>I am very special the Lord watches over me</a:t>
            </a:r>
          </a:p>
          <a:p>
            <a:pPr algn="ctr" rtl="1"/>
            <a:r>
              <a:rPr lang="en-US" sz="2400" b="1" i="0" dirty="0">
                <a:solidFill>
                  <a:srgbClr val="000000"/>
                </a:solidFill>
                <a:effectLst/>
                <a:latin typeface="Helvetica Neue"/>
              </a:rPr>
              <a:t>He is the one who created me with precision and love</a:t>
            </a:r>
          </a:p>
          <a:p>
            <a:pPr algn="ctr" rtl="1"/>
            <a:r>
              <a:rPr lang="en-US" sz="2400" b="1" i="0" dirty="0">
                <a:solidFill>
                  <a:srgbClr val="000000"/>
                </a:solidFill>
                <a:effectLst/>
                <a:latin typeface="Helvetica Neue"/>
              </a:rPr>
              <a:t>He knows all my thoughts And every word on my tongue</a:t>
            </a:r>
            <a:endParaRPr lang="ar-EG" sz="24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77535"/>
            <a:ext cx="9144000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>
                <a:latin typeface="Arial" charset="0"/>
                <a:cs typeface="Arial" charset="0"/>
              </a:rPr>
              <a:t>ناطر غير دربي </a:t>
            </a:r>
            <a:r>
              <a:rPr lang="ar-EG" sz="4400" b="1" dirty="0" err="1">
                <a:latin typeface="Arial" charset="0"/>
                <a:cs typeface="Arial" charset="0"/>
              </a:rPr>
              <a:t>وافتحلو</a:t>
            </a:r>
            <a:r>
              <a:rPr lang="ar-EG" sz="4400" b="1" dirty="0">
                <a:latin typeface="Arial" charset="0"/>
                <a:cs typeface="Arial" charset="0"/>
              </a:rPr>
              <a:t> باب القلب</a:t>
            </a:r>
          </a:p>
          <a:p>
            <a:pPr algn="ctr" rtl="1"/>
            <a:r>
              <a:rPr lang="ar-EG" sz="4400" b="1" dirty="0">
                <a:latin typeface="Arial" charset="0"/>
                <a:cs typeface="Arial" charset="0"/>
              </a:rPr>
              <a:t>يسوع </a:t>
            </a:r>
            <a:r>
              <a:rPr lang="ar-EG" sz="4400" b="1" dirty="0" err="1">
                <a:latin typeface="Arial" charset="0"/>
                <a:cs typeface="Arial" charset="0"/>
              </a:rPr>
              <a:t>بيحبني</a:t>
            </a:r>
            <a:r>
              <a:rPr lang="ar-EG" sz="4400" b="1" dirty="0">
                <a:latin typeface="Arial" charset="0"/>
                <a:cs typeface="Arial" charset="0"/>
              </a:rPr>
              <a:t> يسوع عارف اسمي</a:t>
            </a:r>
          </a:p>
          <a:p>
            <a:pPr algn="ctr" rtl="1"/>
            <a:r>
              <a:rPr lang="ar-EG" sz="4400" b="1" dirty="0">
                <a:latin typeface="Arial" charset="0"/>
                <a:cs typeface="Arial" charset="0"/>
              </a:rPr>
              <a:t>يسوع غيرني وعرفني  درب الحق</a:t>
            </a:r>
          </a:p>
          <a:p>
            <a:pPr algn="ctr" rtl="1"/>
            <a:endParaRPr lang="ar-EG" sz="4400" b="1" dirty="0">
              <a:latin typeface="Arial" charset="0"/>
              <a:cs typeface="Arial" charset="0"/>
            </a:endParaRPr>
          </a:p>
          <a:p>
            <a:pPr algn="ctr" rtl="1"/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Nater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gheir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darby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we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eftahlo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bab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el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kalb</a:t>
            </a:r>
            <a:endParaRPr lang="en-US" sz="28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Yasou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byhebny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,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Yasou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aref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esmy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</a:p>
          <a:p>
            <a:pPr algn="ctr" rtl="1"/>
            <a:r>
              <a:rPr lang="en-US" sz="2800" b="1">
                <a:solidFill>
                  <a:srgbClr val="FF0000"/>
                </a:solidFill>
                <a:latin typeface="Arial" charset="0"/>
                <a:cs typeface="Arial" charset="0"/>
              </a:rPr>
              <a:t>Yasou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ghayarny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wa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arrafny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darab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el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hak</a:t>
            </a:r>
            <a:endParaRPr lang="en-US" sz="28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 rtl="1"/>
            <a:endParaRPr lang="ar-EG" sz="4400" b="1" dirty="0">
              <a:latin typeface="Arial" charset="0"/>
              <a:cs typeface="Arial" charset="0"/>
            </a:endParaRPr>
          </a:p>
          <a:p>
            <a:pPr algn="ctr" rtl="1"/>
            <a:r>
              <a:rPr lang="en-US" sz="2600" b="1" dirty="0">
                <a:latin typeface="Arial" charset="0"/>
                <a:cs typeface="Arial" charset="0"/>
              </a:rPr>
              <a:t>I await Him on another path and open the door of</a:t>
            </a:r>
          </a:p>
          <a:p>
            <a:pPr algn="ctr" rtl="1"/>
            <a:r>
              <a:rPr lang="en-US" sz="2600" b="1" dirty="0">
                <a:latin typeface="Arial" charset="0"/>
                <a:cs typeface="Arial" charset="0"/>
              </a:rPr>
              <a:t> my </a:t>
            </a:r>
            <a:r>
              <a:rPr lang="en-US" sz="2600" b="1" dirty="0" err="1">
                <a:latin typeface="Arial" charset="0"/>
                <a:cs typeface="Arial" charset="0"/>
              </a:rPr>
              <a:t>heartJesus</a:t>
            </a:r>
            <a:r>
              <a:rPr lang="en-US" sz="2600" b="1" dirty="0">
                <a:latin typeface="Arial" charset="0"/>
                <a:cs typeface="Arial" charset="0"/>
              </a:rPr>
              <a:t> loves me, Jesus knows my name </a:t>
            </a:r>
          </a:p>
          <a:p>
            <a:pPr algn="ctr" rtl="1"/>
            <a:r>
              <a:rPr lang="en-US" sz="2600" b="1" dirty="0">
                <a:latin typeface="Arial" charset="0"/>
                <a:cs typeface="Arial" charset="0"/>
              </a:rPr>
              <a:t>Jesus changed me and showed me the path of truth</a:t>
            </a:r>
            <a:endParaRPr lang="ar-EG" sz="26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144</Words>
  <Application>Microsoft Office PowerPoint</Application>
  <PresentationFormat>عرض على الشاشة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120</cp:revision>
  <dcterms:created xsi:type="dcterms:W3CDTF">2021-12-07T14:30:00Z</dcterms:created>
  <dcterms:modified xsi:type="dcterms:W3CDTF">2025-05-04T07:22:56Z</dcterms:modified>
</cp:coreProperties>
</file>