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5" r:id="rId3"/>
    <p:sldId id="336" r:id="rId4"/>
    <p:sldId id="29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93" d="100"/>
          <a:sy n="93" d="100"/>
        </p:scale>
        <p:origin x="1616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93927"/>
            <a:ext cx="8763000" cy="201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5400" b="1" dirty="0">
                <a:latin typeface="Arial" charset="0"/>
                <a:cs typeface="Arial" charset="0"/>
              </a:rPr>
              <a:t>أنا كتير مميز (</a:t>
            </a:r>
            <a:r>
              <a:rPr lang="ar-SA" sz="5400" b="1" dirty="0" err="1">
                <a:latin typeface="Arial" charset="0"/>
                <a:cs typeface="Arial" charset="0"/>
              </a:rPr>
              <a:t>أطفال</a:t>
            </a:r>
            <a:r>
              <a:rPr lang="ar-SA" sz="5400" b="1" dirty="0">
                <a:latin typeface="Arial" charset="0"/>
                <a:cs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4744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أنا كثير مميز بنظر الرب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هولي 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اللي خلقني بدقه وبحب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بيعرف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كل أفكاري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وكل كلمه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عالساني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>
                <a:latin typeface="Arial" charset="0"/>
                <a:cs typeface="Arial" charset="0"/>
              </a:rPr>
              <a:t>ناطر غير دربي وافتحلو باب القلب</a:t>
            </a:r>
          </a:p>
          <a:p>
            <a:pPr algn="ctr" rtl="1"/>
            <a:endParaRPr lang="ar-EG" sz="4800" b="1">
              <a:latin typeface="Arial" charset="0"/>
              <a:cs typeface="Arial" charset="0"/>
            </a:endParaRPr>
          </a:p>
          <a:p>
            <a:pPr algn="ctr" rtl="1"/>
            <a:r>
              <a:rPr lang="ar-EG" sz="4800" b="1">
                <a:latin typeface="Arial" charset="0"/>
                <a:cs typeface="Arial" charset="0"/>
              </a:rPr>
              <a:t>يسوع بيحبني يسوع عارف اسمي</a:t>
            </a:r>
          </a:p>
          <a:p>
            <a:pPr algn="ctr" rtl="1"/>
            <a:endParaRPr lang="ar-EG" sz="4800" b="1">
              <a:latin typeface="Arial" charset="0"/>
              <a:cs typeface="Arial" charset="0"/>
            </a:endParaRPr>
          </a:p>
          <a:p>
            <a:pPr algn="ctr" rtl="1"/>
            <a:r>
              <a:rPr lang="ar-EG" sz="4800" b="1">
                <a:latin typeface="Arial" charset="0"/>
                <a:cs typeface="Arial" charset="0"/>
              </a:rPr>
              <a:t>يسوع غيرني وعرفني  درب الحق</a:t>
            </a:r>
          </a:p>
          <a:p>
            <a:pPr algn="ctr" rtl="1"/>
            <a:endParaRPr lang="ar-EG" sz="4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39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2025-04-10T08:18:12Z</dcterms:modified>
</cp:coreProperties>
</file>