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277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29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70" d="100"/>
          <a:sy n="70" d="100"/>
        </p:scale>
        <p:origin x="76" y="18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ar-EG" sz="7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ترنيـمــة</a:t>
            </a:r>
          </a:p>
          <a:p>
            <a:pPr algn="ctr" rtl="1"/>
            <a:r>
              <a:rPr lang="ar-EG" sz="7200" b="1" dirty="0"/>
              <a:t>أَرْكُضُ إِلَيْكَ أَيُّهَا الْحَبِيبْ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10053"/>
            <a:ext cx="9144000" cy="6138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400" b="1" dirty="0"/>
              <a:t>1-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أَرْكُضُ إِلَيْكَ أَيُّهَا الْحَبِيبْ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حِينَ تَدْنُو مِنِّي سِهَامٌ تَطِيرْ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أَرْكُضُ إِلَيْكَ إِنَّكَ قَرِيبْ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فَأَنْتَ لِنَفْسِي رَفِيقٌ يَسِيرْ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620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316136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فَأَنْتَ لِي تُرْسٌ وَأَنْتَ لِي عِزٌّ</a:t>
            </a:r>
          </a:p>
          <a:p>
            <a:pPr algn="ctr" rtl="1">
              <a:lnSpc>
                <a:spcPct val="150000"/>
              </a:lnSpc>
            </a:pPr>
            <a:r>
              <a:rPr lang="ar-EG" sz="6600" b="1" dirty="0"/>
              <a:t>وَأَنْتَ سِلاحِي أُسْرِعُ إِلَيْكَ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228600"/>
            <a:ext cx="9144000" cy="6138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400" b="1" dirty="0"/>
              <a:t>2-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أَشْعَلَ عَدُوِّي نِيرَانًا كَثِيفَه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وَأَهَاجَ حَوْلِي رِيحَهُ </a:t>
            </a:r>
            <a:r>
              <a:rPr lang="ar-EG" sz="6000" b="1" dirty="0" err="1"/>
              <a:t>الْمُخِيفَه</a:t>
            </a:r>
            <a:endParaRPr lang="ar-EG" sz="6000" b="1" dirty="0"/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فَصَرَخْتُ: رَبِّي خَيْمَتِي </a:t>
            </a:r>
            <a:r>
              <a:rPr lang="ar-EG" sz="6000" b="1" dirty="0" err="1"/>
              <a:t>ضَعِيفَه</a:t>
            </a:r>
            <a:endParaRPr lang="ar-EG" sz="6000" b="1" dirty="0"/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فَلا تَتْرُكَنِّي بِنَفْسٍ أَسِيفَه</a:t>
            </a:r>
          </a:p>
        </p:txBody>
      </p:sp>
    </p:spTree>
    <p:extLst>
      <p:ext uri="{BB962C8B-B14F-4D97-AF65-F5344CB8AC3E}">
        <p14:creationId xmlns:p14="http://schemas.microsoft.com/office/powerpoint/2010/main" val="260324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299199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فَأَنْتَ أَلِيفِي مُؤْنِسِي اللَّطِيفِ</a:t>
            </a:r>
          </a:p>
          <a:p>
            <a:pPr algn="ctr" rtl="1">
              <a:lnSpc>
                <a:spcPct val="150000"/>
              </a:lnSpc>
            </a:pPr>
            <a:r>
              <a:rPr lang="ar-EG" sz="6600" b="1" dirty="0"/>
              <a:t>فِي أَتُونِ النَّارِ سَنَدُ الضَّعِيفِ</a:t>
            </a:r>
          </a:p>
        </p:txBody>
      </p:sp>
    </p:spTree>
    <p:extLst>
      <p:ext uri="{BB962C8B-B14F-4D97-AF65-F5344CB8AC3E}">
        <p14:creationId xmlns:p14="http://schemas.microsoft.com/office/powerpoint/2010/main" val="161339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10053"/>
            <a:ext cx="9144000" cy="6138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400" b="1" dirty="0"/>
              <a:t>3-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أَنْتَ لِي فِي بَحْرِ الْحَيَاةِ طَرِيقْ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مَسْلَكٌ قَوِيمٌ فِي لُجِّ الْمِيَاه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مَرْكَبَاتُ جَيْشٍ أَحَاطَتْ بِنَفْسِي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صِرْتَ حَوْلِي سُورًا بَابًا </a:t>
            </a:r>
            <a:r>
              <a:rPr lang="ar-EG" sz="6000" b="1" dirty="0" err="1"/>
              <a:t>لِلنَّجَاه</a:t>
            </a:r>
            <a:endParaRPr lang="ar-EG" sz="6000" b="1" dirty="0"/>
          </a:p>
        </p:txBody>
      </p:sp>
    </p:spTree>
    <p:extLst>
      <p:ext uri="{BB962C8B-B14F-4D97-AF65-F5344CB8AC3E}">
        <p14:creationId xmlns:p14="http://schemas.microsoft.com/office/powerpoint/2010/main" val="81710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299199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أَهْتِفُ أُغَنِّي ظَافِرًا يَا رَبِّي</a:t>
            </a:r>
          </a:p>
          <a:p>
            <a:pPr algn="ctr" rtl="1">
              <a:lnSpc>
                <a:spcPct val="150000"/>
              </a:lnSpc>
            </a:pPr>
            <a:r>
              <a:rPr lang="ar-EG" sz="6600" b="1" dirty="0"/>
              <a:t>سَحَقْتَ عَدُوِّي وَأَنَرْتَ دَرْبِي</a:t>
            </a:r>
          </a:p>
        </p:txBody>
      </p:sp>
    </p:spTree>
    <p:extLst>
      <p:ext uri="{BB962C8B-B14F-4D97-AF65-F5344CB8AC3E}">
        <p14:creationId xmlns:p14="http://schemas.microsoft.com/office/powerpoint/2010/main" val="909386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52400"/>
            <a:ext cx="9144000" cy="6016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400" b="1" dirty="0"/>
              <a:t>4-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غْرَةٌ فِي سُورِي أَدْخَلَتْ ثَعَالِبْ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أَتْعَبَتْ كَثِيرًا عَمَّتِ الْمَتَاعِبْ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فَصَرَخْتُ: رَبِّي تَعَالَ لِنَفْسِي</a:t>
            </a:r>
          </a:p>
          <a:p>
            <a:pPr algn="ctr" rtl="1">
              <a:lnSpc>
                <a:spcPct val="150000"/>
              </a:lnSpc>
            </a:pPr>
            <a:r>
              <a:rPr lang="ar-EG" sz="5400" b="1" dirty="0"/>
              <a:t>وَابْنِ حَوْلِي سُورًا وَكُنْ لِي الْمُرَاقِبْ</a:t>
            </a:r>
          </a:p>
        </p:txBody>
      </p:sp>
    </p:spTree>
    <p:extLst>
      <p:ext uri="{BB962C8B-B14F-4D97-AF65-F5344CB8AC3E}">
        <p14:creationId xmlns:p14="http://schemas.microsoft.com/office/powerpoint/2010/main" val="3469004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316136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سَاهِرًا عَلَيَّ مُمْسِكًا يَدَيَّ</a:t>
            </a:r>
          </a:p>
          <a:p>
            <a:pPr algn="ctr" rtl="1">
              <a:lnSpc>
                <a:spcPct val="150000"/>
              </a:lnSpc>
            </a:pPr>
            <a:r>
              <a:rPr lang="ar-EG" sz="6600" b="1" dirty="0"/>
              <a:t>فِي ظَلامِ اللَّيْلِ إِنَّنِي أُحَارِبْ</a:t>
            </a:r>
          </a:p>
        </p:txBody>
      </p:sp>
    </p:spTree>
    <p:extLst>
      <p:ext uri="{BB962C8B-B14F-4D97-AF65-F5344CB8AC3E}">
        <p14:creationId xmlns:p14="http://schemas.microsoft.com/office/powerpoint/2010/main" val="1609998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</TotalTime>
  <Words>120</Words>
  <Application>Microsoft Office PowerPoint</Application>
  <PresentationFormat>عرض على الشاشة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188</cp:revision>
  <dcterms:created xsi:type="dcterms:W3CDTF">2021-12-07T14:30:00Z</dcterms:created>
  <dcterms:modified xsi:type="dcterms:W3CDTF">2024-10-02T12:57:12Z</dcterms:modified>
</cp:coreProperties>
</file>