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29" r:id="rId3"/>
    <p:sldId id="428" r:id="rId4"/>
    <p:sldId id="430" r:id="rId5"/>
    <p:sldId id="433" r:id="rId6"/>
    <p:sldId id="432" r:id="rId7"/>
    <p:sldId id="434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9"/>
            <p14:sldId id="428"/>
            <p14:sldId id="430"/>
            <p14:sldId id="433"/>
            <p14:sldId id="432"/>
            <p14:sldId id="43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2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حتى أرى دواماً سلامك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9776"/>
            <a:ext cx="9982199" cy="5940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4400" b="1" dirty="0"/>
              <a:t>1-</a:t>
            </a:r>
            <a:br>
              <a:rPr lang="ar-EG" sz="5400" b="1" dirty="0"/>
            </a:br>
            <a:r>
              <a:rPr lang="ar-EG" sz="5400" b="1" dirty="0"/>
              <a:t>حَتَّى أرَى دَوَاماً سَلامَكَ العَجيب</a:t>
            </a:r>
          </a:p>
          <a:p>
            <a:pPr algn="ctr">
              <a:lnSpc>
                <a:spcPct val="150000"/>
              </a:lnSpc>
            </a:pPr>
            <a:r>
              <a:rPr lang="ar-EG" sz="5400" b="1" dirty="0"/>
              <a:t>يَفيضُ في حَياتي  بِحُبِّكَ السَّكيب</a:t>
            </a:r>
          </a:p>
          <a:p>
            <a:pPr algn="ctr">
              <a:lnSpc>
                <a:spcPct val="150000"/>
              </a:lnSpc>
            </a:pPr>
            <a:r>
              <a:rPr lang="ar-EG" sz="5400" b="1" dirty="0"/>
              <a:t>اليَوْمَ إنِّي آتي إلَيْكَ </a:t>
            </a:r>
            <a:r>
              <a:rPr lang="ar-EG" sz="5400" b="1" dirty="0" err="1"/>
              <a:t>ياحَبيب</a:t>
            </a:r>
            <a:endParaRPr lang="ar-EG" sz="5400" b="1" dirty="0"/>
          </a:p>
          <a:p>
            <a:pPr algn="ctr">
              <a:lnSpc>
                <a:spcPct val="150000"/>
              </a:lnSpc>
            </a:pPr>
            <a:r>
              <a:rPr lang="ar-EG" sz="5400" b="1" dirty="0"/>
              <a:t>مُجَدِّداً عُهُودي مُصَمِّمَاً أنِّي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82123"/>
            <a:ext cx="9982199" cy="7061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4400" b="1" dirty="0">
                <a:solidFill>
                  <a:srgbClr val="00582A"/>
                </a:solidFill>
              </a:rPr>
              <a:t>القرار: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سأعيشُ بِأمانَة</a:t>
            </a:r>
          </a:p>
          <a:p>
            <a:pPr algn="ctr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طائِعاً صَوْتَ الإنجيل</a:t>
            </a:r>
          </a:p>
          <a:p>
            <a:pPr algn="ctr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كُنْ أميناً للنِّهايَة</a:t>
            </a:r>
          </a:p>
          <a:p>
            <a:pPr algn="ctr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وسأُعْطيكَ الإكليل</a:t>
            </a:r>
            <a:br>
              <a:rPr lang="ar-EG" sz="6000" b="1" dirty="0">
                <a:solidFill>
                  <a:srgbClr val="00582A"/>
                </a:solidFill>
              </a:rPr>
            </a:br>
            <a:endParaRPr lang="ar-EG" sz="6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08376"/>
            <a:ext cx="9982199" cy="5940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4400" b="1" dirty="0"/>
              <a:t>2-</a:t>
            </a:r>
            <a:br>
              <a:rPr lang="ar-EG" sz="5400" b="1" dirty="0"/>
            </a:br>
            <a:r>
              <a:rPr lang="ar-EG" sz="5400" b="1" dirty="0"/>
              <a:t> صَلَّيْتُ في فُتُوري أُريدُ نَهْضَةً</a:t>
            </a:r>
          </a:p>
          <a:p>
            <a:pPr algn="ctr">
              <a:lnSpc>
                <a:spcPct val="150000"/>
              </a:lnSpc>
            </a:pPr>
            <a:r>
              <a:rPr lang="ar-EG" sz="5400" b="1" dirty="0"/>
              <a:t>وكانَ شَوْقُ قَلْبي أنالُ نُصْــــرَةً</a:t>
            </a:r>
          </a:p>
          <a:p>
            <a:pPr algn="ctr">
              <a:lnSpc>
                <a:spcPct val="150000"/>
              </a:lnSpc>
            </a:pPr>
            <a:r>
              <a:rPr lang="ar-EG" sz="5400" b="1" dirty="0"/>
              <a:t>حاوَلْتُ ما نَجَحْتُ أحتاجُ قُوَّةً</a:t>
            </a:r>
          </a:p>
          <a:p>
            <a:pPr algn="ctr">
              <a:lnSpc>
                <a:spcPct val="150000"/>
              </a:lnSpc>
            </a:pPr>
            <a:r>
              <a:rPr lang="ar-EG" sz="5400" b="1" dirty="0"/>
              <a:t>لِذا فإنِّي آتي مُصَمِّمَاً أنِّــــي</a:t>
            </a:r>
          </a:p>
        </p:txBody>
      </p:sp>
    </p:spTree>
    <p:extLst>
      <p:ext uri="{BB962C8B-B14F-4D97-AF65-F5344CB8AC3E}">
        <p14:creationId xmlns:p14="http://schemas.microsoft.com/office/powerpoint/2010/main" val="64065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82123"/>
            <a:ext cx="9982199" cy="7061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4400" b="1" dirty="0">
                <a:solidFill>
                  <a:srgbClr val="00582A"/>
                </a:solidFill>
              </a:rPr>
              <a:t>القرار: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سأعيشُ بِأمانَة</a:t>
            </a:r>
          </a:p>
          <a:p>
            <a:pPr algn="ctr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طائِعاً صَوْتَ الإنجيل</a:t>
            </a:r>
          </a:p>
          <a:p>
            <a:pPr algn="ctr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كُنْ أميناً للنِّهايَة</a:t>
            </a:r>
          </a:p>
          <a:p>
            <a:pPr algn="ctr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وسأُعْطيكَ الإكليل</a:t>
            </a:r>
            <a:br>
              <a:rPr lang="ar-EG" sz="6000" b="1" dirty="0">
                <a:solidFill>
                  <a:srgbClr val="00582A"/>
                </a:solidFill>
              </a:rPr>
            </a:br>
            <a:endParaRPr lang="ar-EG" sz="6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170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52400"/>
            <a:ext cx="9982199" cy="59400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4400" b="1" dirty="0"/>
              <a:t>3-</a:t>
            </a:r>
            <a:br>
              <a:rPr lang="ar-EG" sz="5400" b="1" dirty="0"/>
            </a:br>
            <a:r>
              <a:rPr lang="ar-EG" sz="5400" b="1" dirty="0"/>
              <a:t> وَعِنْدَما تُغْريني  مَباهِجُ الحياة</a:t>
            </a:r>
          </a:p>
          <a:p>
            <a:pPr algn="ctr">
              <a:lnSpc>
                <a:spcPct val="150000"/>
              </a:lnSpc>
            </a:pPr>
            <a:r>
              <a:rPr lang="ar-EG" sz="5400" b="1" dirty="0"/>
              <a:t>أوْ يَبْغَتُ اضطِهادٌ  وَلَيْسَ مِنْ نَجَاة</a:t>
            </a:r>
          </a:p>
          <a:p>
            <a:pPr algn="ctr">
              <a:lnSpc>
                <a:spcPct val="150000"/>
              </a:lnSpc>
            </a:pPr>
            <a:r>
              <a:rPr lang="ar-EG" sz="5400" b="1" dirty="0"/>
              <a:t>هَلْ يَعْظُمُ انتِصاري هَلْ أعْبُرُ المِياه</a:t>
            </a:r>
          </a:p>
          <a:p>
            <a:pPr algn="ctr">
              <a:lnSpc>
                <a:spcPct val="150000"/>
              </a:lnSpc>
            </a:pPr>
            <a:r>
              <a:rPr lang="ar-EG" sz="5400" b="1" dirty="0"/>
              <a:t>اليَوْمَ إنِّي آتــــــي مُصَمِّمَاً أنِّــــــي</a:t>
            </a:r>
          </a:p>
        </p:txBody>
      </p:sp>
    </p:spTree>
    <p:extLst>
      <p:ext uri="{BB962C8B-B14F-4D97-AF65-F5344CB8AC3E}">
        <p14:creationId xmlns:p14="http://schemas.microsoft.com/office/powerpoint/2010/main" val="4243769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82123"/>
            <a:ext cx="9982199" cy="70616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4400" b="1" dirty="0">
                <a:solidFill>
                  <a:srgbClr val="00582A"/>
                </a:solidFill>
              </a:rPr>
              <a:t>القرار: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سأعيشُ بِأمانَة</a:t>
            </a:r>
          </a:p>
          <a:p>
            <a:pPr algn="ctr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طائِعاً صَوْتَ الإنجيل</a:t>
            </a:r>
          </a:p>
          <a:p>
            <a:pPr algn="ctr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كُنْ أميناً للنِّهايَة</a:t>
            </a:r>
          </a:p>
          <a:p>
            <a:pPr algn="ctr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وسأُعْطيكَ الإكليل</a:t>
            </a:r>
            <a:br>
              <a:rPr lang="ar-EG" sz="6000" b="1" dirty="0">
                <a:solidFill>
                  <a:srgbClr val="00582A"/>
                </a:solidFill>
              </a:rPr>
            </a:br>
            <a:endParaRPr lang="ar-EG" sz="6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995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2122</TotalTime>
  <Words>115</Words>
  <Application>Microsoft Office PowerPoint</Application>
  <PresentationFormat>عرض على الشاشة (4:3)</PresentationFormat>
  <Paragraphs>26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328</cp:revision>
  <dcterms:created xsi:type="dcterms:W3CDTF">2021-12-07T14:30:00Z</dcterms:created>
  <dcterms:modified xsi:type="dcterms:W3CDTF">2024-10-02T12:58:20Z</dcterms:modified>
</cp:coreProperties>
</file>