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18" r:id="rId3"/>
    <p:sldId id="320" r:id="rId4"/>
    <p:sldId id="321" r:id="rId5"/>
    <p:sldId id="322" r:id="rId6"/>
    <p:sldId id="323" r:id="rId7"/>
    <p:sldId id="324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8"/>
            <p14:sldId id="320"/>
            <p14:sldId id="321"/>
            <p14:sldId id="322"/>
            <p14:sldId id="323"/>
            <p14:sldId id="32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72" d="100"/>
          <a:sy n="72" d="100"/>
        </p:scale>
        <p:origin x="56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569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5400" b="1" dirty="0"/>
              <a:t>حتى أرى دواماً</a:t>
            </a:r>
            <a:endParaRPr lang="ar-EG" sz="5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en-US" sz="3200" b="1" kern="0" dirty="0">
                <a:solidFill>
                  <a:srgbClr val="000000"/>
                </a:solidFill>
                <a:latin typeface="Arial"/>
                <a:cs typeface="Arial"/>
              </a:rPr>
              <a:t> -1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حَتَّى أرَى دَوَاماً سَلامَكَ العَجيب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يَفيضُ في حَياتي  بِحُبِّـــــكَ الس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َكيب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اليَوْمَ إنِّي آتــــــي إلَيْـكَ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ياحَبيــــــب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مُجَدِّداً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عُهُـــودي مُصَمِّمَاً أنِّــــــــــي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dawaman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salamaka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alaajeeb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yafiDo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hayati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behobbekas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sakeeb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alyaoma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ati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elayka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habeeb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mojaddedan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aohodi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moSammeman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anni: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 order to always see Your wonderful peace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flowing in my life with Your great love, today I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come to You renewing my promises,  insisting on:</a:t>
            </a:r>
            <a:endParaRPr kumimoji="0" lang="ar-EG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789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سأعيشُ ب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أمانَـــــة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طائِعاً صَوْتَ الإنجيل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كُنْ أميناً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للن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ِه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ايَة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وسأُعْطيكَ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الإكلي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ــل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aaeesho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amana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taeaan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Sawta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alenjeel</a:t>
            </a:r>
            <a:b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kon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ameenan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llennehaya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oateka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alekleel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en-US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en-US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en-US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en-US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Living with honesty following the voice of the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Bible saying “Be honest till the end, I’ll give you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the crown”</a:t>
            </a: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7021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en-US" sz="28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600" b="1" kern="0" dirty="0">
                <a:solidFill>
                  <a:srgbClr val="000000"/>
                </a:solidFill>
                <a:latin typeface="Arial"/>
                <a:cs typeface="Arial"/>
              </a:rPr>
              <a:t>-2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صَلَّيْتُ في فُتُوري  أُريدُ نَهْضَةً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وكانَ شَوْقُ قَلْبــــــي   أنالُ نُصْرَةً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حاوَلْتُ ما نَــجَحْتُ   أحتاجُ قُ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ــــ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وَّةً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لِذا فإنِّي آتـــــــــــي  مُصَمِّمَاً أنِّي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Sallaito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fotori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oreedo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nahDatan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kana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shawqo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qalbi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analo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noSratan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hawalto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najahto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ahtajo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qoatan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letha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ati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moSammeman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anni: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prayed when I was weak asking for revival and my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desire of heart was to get victory.  I tried unsuccessfully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 need power that’s why I come insisting on:</a:t>
            </a:r>
            <a:endParaRPr kumimoji="0" lang="ar-EG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991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سأعيشُ ب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أمانَـــــة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طائِعاً صَوْتَ الإنجيل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كُنْ أميناً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للن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ِه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ايَة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وسأُعْطيكَ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الإكلي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ــل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aaeesho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amana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taeaan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Sawta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alenjeel</a:t>
            </a:r>
            <a:b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kon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ameenan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llennehaya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oateka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alekleel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en-US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en-US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en-US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en-US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Living with honesty following the voice of the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Bible saying “Be honest till the end, I’ll give you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the crown”</a:t>
            </a: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5287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en-US" sz="24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200" b="1" kern="0" dirty="0">
                <a:solidFill>
                  <a:srgbClr val="000000"/>
                </a:solidFill>
                <a:latin typeface="Arial"/>
                <a:cs typeface="Arial"/>
              </a:rPr>
              <a:t>-3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وَعِنْدَما تُغْرينــــي  مَباهِجُ الحيــــاة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أوْ يَبْغَتُ اضطِهـــــادٌ  وَلَيْسَ مِنْ نَـجَاة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هَلْ يَعْظُمُ انتِصــاري  هَلْ أعْبُرُ المِيـاه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اليَوْمَ إنِّي آتـــــــــ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ـي   مُصَمِّمَ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اً أنِّـــي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aendama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toghrini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mabahejo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alhaya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yabghato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eDtehadon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laysa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naja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yaazomon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teSari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aaboro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elmiah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alyawma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ati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moSammeman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anni:</a:t>
            </a: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When I am tempted by the pleasures of life or when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there is tribulation and no safety, will there be great victory? will I cross?  Today I come insisting on:</a:t>
            </a:r>
            <a:endParaRPr kumimoji="0" lang="ar-EG" sz="11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6265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سأعيشُ ب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أمانَـــــة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طائِعاً صَوْتَ الإنجيل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كُنْ أميناً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للن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ِه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ايَة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وسأُعْطيكَ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الإكلي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ــل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aaeesho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amana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taeaan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Sawta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alenjeel</a:t>
            </a:r>
            <a:b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kon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ameenan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llennehaya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oateka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alekleel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en-US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en-US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en-US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en-US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Living with honesty following the voice of the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Bible saying “Be honest till the end, I’ll give you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the crown”</a:t>
            </a: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6098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4557</TotalTime>
  <Words>471</Words>
  <Application>Microsoft Office PowerPoint</Application>
  <PresentationFormat>عرض على الشاشة (4:3)</PresentationFormat>
  <Paragraphs>42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419</cp:revision>
  <dcterms:created xsi:type="dcterms:W3CDTF">2021-12-07T14:30:00Z</dcterms:created>
  <dcterms:modified xsi:type="dcterms:W3CDTF">2024-10-02T12:58:34Z</dcterms:modified>
</cp:coreProperties>
</file>