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28" r:id="rId3"/>
    <p:sldId id="429" r:id="rId4"/>
    <p:sldId id="430" r:id="rId5"/>
    <p:sldId id="431" r:id="rId6"/>
    <p:sldId id="432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حين أرى صليب من قضى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3534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1 – </a:t>
            </a:r>
          </a:p>
          <a:p>
            <a:pPr algn="ctr" rtl="1"/>
            <a:r>
              <a:rPr lang="ar-EG" sz="7200" b="1" dirty="0"/>
              <a:t>حين أرى صليبَ مَنْ</a:t>
            </a:r>
            <a:br>
              <a:rPr lang="ar-EG" sz="7200" b="1" dirty="0"/>
            </a:br>
            <a:r>
              <a:rPr lang="ar-EG" sz="7200" b="1" dirty="0"/>
              <a:t>قضى فحازَ الانتصارْ</a:t>
            </a:r>
            <a:br>
              <a:rPr lang="ar-EG" sz="7200" b="1" dirty="0"/>
            </a:br>
            <a:r>
              <a:rPr lang="ar-EG" sz="7200" b="1" dirty="0"/>
              <a:t>رِبحي أرى خِسَارةً</a:t>
            </a:r>
            <a:br>
              <a:rPr lang="ar-EG" sz="7200" b="1" dirty="0"/>
            </a:br>
            <a:r>
              <a:rPr lang="ar-EG" sz="7200" b="1" dirty="0"/>
              <a:t>وكلَّ مجدِ الكونِ عارْ</a:t>
            </a:r>
          </a:p>
          <a:p>
            <a:pPr algn="ctr"/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946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2 – </a:t>
            </a:r>
          </a:p>
          <a:p>
            <a:pPr algn="ctr" rtl="1"/>
            <a:r>
              <a:rPr lang="ar-EG" sz="7200" b="1" dirty="0"/>
              <a:t>يا ربِّ لا تسمحْ بأنْ</a:t>
            </a:r>
            <a:br>
              <a:rPr lang="ar-EG" sz="7200" b="1" dirty="0"/>
            </a:br>
            <a:r>
              <a:rPr lang="ar-EG" sz="7200" b="1" dirty="0"/>
              <a:t>أفخرَ إلا بالصليبْ</a:t>
            </a:r>
            <a:br>
              <a:rPr lang="ar-EG" sz="7200" b="1" dirty="0"/>
            </a:br>
            <a:r>
              <a:rPr lang="ar-EG" sz="7200" b="1" dirty="0"/>
              <a:t>مُكَرِّساً نفسي وما</a:t>
            </a:r>
            <a:br>
              <a:rPr lang="ar-EG" sz="7200" b="1" dirty="0"/>
            </a:br>
            <a:r>
              <a:rPr lang="ar-EG" sz="7200" b="1" dirty="0"/>
              <a:t>أملِك </a:t>
            </a:r>
            <a:r>
              <a:rPr lang="ar-EG" sz="7200" b="1" dirty="0" err="1"/>
              <a:t>للفادي</a:t>
            </a:r>
            <a:r>
              <a:rPr lang="ar-EG" sz="7200" b="1" dirty="0"/>
              <a:t> الحبيبْ </a:t>
            </a:r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57200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3 – </a:t>
            </a:r>
          </a:p>
          <a:p>
            <a:pPr algn="ctr" rtl="1"/>
            <a:r>
              <a:rPr lang="ar-EG" sz="7200" b="1" dirty="0"/>
              <a:t>مِن رأسِهِ وكفِّهِ</a:t>
            </a:r>
            <a:br>
              <a:rPr lang="ar-EG" sz="7200" b="1" dirty="0"/>
            </a:br>
            <a:r>
              <a:rPr lang="ar-EG" sz="7200" b="1" dirty="0"/>
              <a:t>وجنبِهِ وقدمِهْ</a:t>
            </a:r>
            <a:br>
              <a:rPr lang="ar-EG" sz="7200" b="1" dirty="0"/>
            </a:br>
            <a:r>
              <a:rPr lang="ar-EG" sz="7200" b="1" dirty="0"/>
              <a:t>سالت ينابيعُ الشِّفا</a:t>
            </a:r>
            <a:br>
              <a:rPr lang="ar-EG" sz="7200" b="1" dirty="0"/>
            </a:br>
            <a:r>
              <a:rPr lang="ar-EG" sz="7200" b="1" dirty="0"/>
              <a:t>والحبِّ أيضاً معْ دمِهْ </a:t>
            </a:r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946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4 – </a:t>
            </a:r>
          </a:p>
          <a:p>
            <a:pPr algn="ctr" rtl="1"/>
            <a:r>
              <a:rPr lang="ar-EG" sz="7200" b="1" dirty="0"/>
              <a:t>أيُّ دمٍ ذاكٍ جرى</a:t>
            </a:r>
            <a:br>
              <a:rPr lang="ar-EG" sz="7200" b="1" dirty="0"/>
            </a:br>
            <a:r>
              <a:rPr lang="ar-EG" sz="7200" b="1" dirty="0"/>
              <a:t>كدمِه الزاكي الثمينْ</a:t>
            </a:r>
            <a:br>
              <a:rPr lang="ar-EG" sz="7200" b="1" dirty="0"/>
            </a:br>
            <a:r>
              <a:rPr lang="ar-EG" sz="7200" b="1" dirty="0"/>
              <a:t>وأيُّ تاجٍ مثلُ تا</a:t>
            </a:r>
            <a:br>
              <a:rPr lang="ar-EG" sz="7200" b="1" dirty="0"/>
            </a:br>
            <a:r>
              <a:rPr lang="ar-EG" sz="7200" b="1" dirty="0"/>
              <a:t>جِ الشوك أحيا العالمينْ </a:t>
            </a:r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533400"/>
            <a:ext cx="9982199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5 – </a:t>
            </a:r>
          </a:p>
          <a:p>
            <a:pPr algn="ctr" rtl="1"/>
            <a:r>
              <a:rPr lang="ar-EG" sz="7200" b="1" dirty="0"/>
              <a:t>بم أُكافي مُنقذي</a:t>
            </a:r>
            <a:br>
              <a:rPr lang="ar-EG" sz="7200" b="1" dirty="0"/>
            </a:br>
            <a:r>
              <a:rPr lang="ar-EG" sz="7200" b="1" dirty="0"/>
              <a:t>مِن سُلطةِ الخطيةِ</a:t>
            </a:r>
            <a:br>
              <a:rPr lang="ar-EG" sz="7200" b="1" dirty="0"/>
            </a:br>
            <a:r>
              <a:rPr lang="ar-EG" sz="7200" b="1" dirty="0"/>
              <a:t>إلا بتكريسي لهُ</a:t>
            </a:r>
            <a:br>
              <a:rPr lang="ar-EG" sz="7200" b="1" dirty="0"/>
            </a:br>
            <a:r>
              <a:rPr lang="ar-EG" sz="7200" b="1" dirty="0"/>
              <a:t>نفسي وكلَّ قُوتي</a:t>
            </a: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2125</TotalTime>
  <Words>102</Words>
  <Application>Microsoft Office PowerPoint</Application>
  <PresentationFormat>عرض على الشاشة (4:3)</PresentationFormat>
  <Paragraphs>13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331</cp:revision>
  <dcterms:created xsi:type="dcterms:W3CDTF">2021-12-07T14:30:00Z</dcterms:created>
  <dcterms:modified xsi:type="dcterms:W3CDTF">2024-09-16T07:47:31Z</dcterms:modified>
</cp:coreProperties>
</file>