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5" r:id="rId2"/>
    <p:sldId id="405" r:id="rId3"/>
    <p:sldId id="403" r:id="rId4"/>
    <p:sldId id="413" r:id="rId5"/>
    <p:sldId id="421" r:id="rId6"/>
    <p:sldId id="407" r:id="rId7"/>
    <p:sldId id="418" r:id="rId8"/>
    <p:sldId id="422" r:id="rId9"/>
    <p:sldId id="409" r:id="rId10"/>
    <p:sldId id="419" r:id="rId11"/>
    <p:sldId id="423" r:id="rId12"/>
    <p:sldId id="411" r:id="rId13"/>
    <p:sldId id="420" r:id="rId14"/>
    <p:sldId id="424" r:id="rId15"/>
    <p:sldId id="29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5"/>
            <p14:sldId id="403"/>
            <p14:sldId id="413"/>
            <p14:sldId id="421"/>
            <p14:sldId id="407"/>
            <p14:sldId id="418"/>
            <p14:sldId id="422"/>
            <p14:sldId id="409"/>
            <p14:sldId id="419"/>
            <p14:sldId id="423"/>
            <p14:sldId id="411"/>
            <p14:sldId id="420"/>
            <p14:sldId id="42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69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SA" sz="6600" b="1" dirty="0"/>
              <a:t>خلي فكرك </a:t>
            </a:r>
            <a:r>
              <a:rPr lang="ar-SA" sz="6600" b="1" dirty="0" err="1"/>
              <a:t>بف</a:t>
            </a:r>
            <a:r>
              <a:rPr lang="ar-EG" sz="6600" b="1"/>
              <a:t>ــــ</a:t>
            </a:r>
            <a:r>
              <a:rPr lang="ar-SA" sz="6600" b="1" dirty="0"/>
              <a:t>وق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12887"/>
            <a:ext cx="998219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خلي فكرك بفوق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بفوق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لا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تفكر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في دنيتك</a:t>
            </a:r>
            <a:endParaRPr lang="en-US" sz="6600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و</a:t>
            </a:r>
            <a:r>
              <a:rPr lang="ar-EG" sz="6600" b="1" dirty="0">
                <a:solidFill>
                  <a:srgbClr val="00582A"/>
                </a:solidFill>
              </a:rPr>
              <a:t>أ</a:t>
            </a:r>
            <a:r>
              <a:rPr lang="ar-SA" sz="6600" b="1" dirty="0">
                <a:solidFill>
                  <a:srgbClr val="00582A"/>
                </a:solidFill>
              </a:rPr>
              <a:t>ملا قلبك بشوق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بشوق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ل</a:t>
            </a:r>
            <a:r>
              <a:rPr lang="ar-EG" sz="6600" b="1" dirty="0">
                <a:solidFill>
                  <a:srgbClr val="00582A"/>
                </a:solidFill>
              </a:rPr>
              <a:t>ـــــ</a:t>
            </a:r>
            <a:r>
              <a:rPr lang="ar-SA" sz="6600" b="1" dirty="0">
                <a:solidFill>
                  <a:srgbClr val="00582A"/>
                </a:solidFill>
              </a:rPr>
              <a:t>رب نعمت</a:t>
            </a:r>
            <a:r>
              <a:rPr lang="ar-EG" sz="6600" b="1" dirty="0">
                <a:solidFill>
                  <a:srgbClr val="00582A"/>
                </a:solidFill>
              </a:rPr>
              <a:t>ـــــ</a:t>
            </a:r>
            <a:r>
              <a:rPr lang="ar-SA" sz="6600" b="1" dirty="0">
                <a:solidFill>
                  <a:srgbClr val="00582A"/>
                </a:solidFill>
              </a:rPr>
              <a:t>ك</a:t>
            </a:r>
            <a:endParaRPr lang="en-US" sz="6600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93668"/>
            <a:ext cx="9982199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</a:t>
            </a:r>
          </a:p>
          <a:p>
            <a:pPr algn="ctr" rtl="1"/>
            <a:r>
              <a:rPr lang="ar-SA" sz="7200" b="1" dirty="0"/>
              <a:t>لا</a:t>
            </a:r>
            <a:r>
              <a:rPr lang="ar-EG" sz="7200" b="1" dirty="0"/>
              <a:t> </a:t>
            </a:r>
            <a:r>
              <a:rPr lang="ar-SA" sz="7200" b="1" dirty="0"/>
              <a:t>تنشغل بالنميم</a:t>
            </a:r>
            <a:r>
              <a:rPr lang="ar-EG" sz="7200" b="1" dirty="0"/>
              <a:t>ة</a:t>
            </a:r>
            <a:r>
              <a:rPr lang="ar-SA" sz="7200" b="1" dirty="0"/>
              <a:t> </a:t>
            </a:r>
            <a:endParaRPr lang="ar-EG" sz="7200" b="1" dirty="0"/>
          </a:p>
          <a:p>
            <a:pPr algn="ctr" rtl="1"/>
            <a:r>
              <a:rPr lang="ar-SA" sz="7200" b="1" dirty="0"/>
              <a:t>وبالحكم وبـال</a:t>
            </a:r>
            <a:r>
              <a:rPr lang="ar-EG" sz="7200" b="1" dirty="0"/>
              <a:t>إ</a:t>
            </a:r>
            <a:r>
              <a:rPr lang="ar-SA" sz="7200" b="1" dirty="0"/>
              <a:t>دان</a:t>
            </a:r>
            <a:r>
              <a:rPr lang="ar-EG" sz="7200" b="1" dirty="0"/>
              <a:t>ة</a:t>
            </a:r>
            <a:endParaRPr lang="en-US" sz="7200" b="1" dirty="0"/>
          </a:p>
          <a:p>
            <a:pPr algn="ctr" rtl="1"/>
            <a:r>
              <a:rPr lang="ar-SA" sz="8000" b="1" dirty="0"/>
              <a:t>حكمت</a:t>
            </a:r>
            <a:r>
              <a:rPr lang="ar-EG" sz="8000" b="1" dirty="0"/>
              <a:t>ه</a:t>
            </a:r>
            <a:r>
              <a:rPr lang="ar-SA" sz="8000" b="1" dirty="0"/>
              <a:t> الله عظيم </a:t>
            </a:r>
            <a:endParaRPr lang="ar-EG" sz="8000" b="1" dirty="0"/>
          </a:p>
          <a:p>
            <a:pPr algn="ctr" rtl="1"/>
            <a:r>
              <a:rPr lang="ar-SA" sz="8000" b="1" dirty="0"/>
              <a:t>هلا ل</a:t>
            </a:r>
            <a:r>
              <a:rPr lang="ar-EG" sz="8000" b="1" dirty="0"/>
              <a:t>ا </a:t>
            </a:r>
            <a:r>
              <a:rPr lang="ar-SA" sz="8000" b="1" dirty="0"/>
              <a:t>ت</a:t>
            </a:r>
            <a:r>
              <a:rPr lang="ar-EG" sz="8000" b="1" dirty="0"/>
              <a:t>أ</a:t>
            </a:r>
            <a:r>
              <a:rPr lang="ar-SA" sz="8000" b="1" dirty="0"/>
              <a:t>خذ مكانه</a:t>
            </a:r>
            <a:endParaRPr lang="en-US" sz="8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10845"/>
            <a:ext cx="9982199" cy="4899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7200" b="1" dirty="0"/>
              <a:t>خلي خلاصك </a:t>
            </a:r>
            <a:endParaRPr lang="ar-EG" sz="7200" b="1" dirty="0"/>
          </a:p>
          <a:p>
            <a:pPr algn="ctr" rtl="1">
              <a:lnSpc>
                <a:spcPct val="150000"/>
              </a:lnSpc>
            </a:pPr>
            <a:r>
              <a:rPr lang="ar-SA" sz="7200" b="1" dirty="0"/>
              <a:t>كل همك وشغلتك</a:t>
            </a:r>
            <a:endParaRPr lang="en-US" sz="7200" b="1" dirty="0"/>
          </a:p>
          <a:p>
            <a:pPr algn="ctr" rtl="1">
              <a:lnSpc>
                <a:spcPct val="150000"/>
              </a:lnSpc>
            </a:pPr>
            <a:r>
              <a:rPr lang="ar-SA" sz="7200" b="1" dirty="0"/>
              <a:t>خلي فكرك </a:t>
            </a:r>
            <a:r>
              <a:rPr lang="ar-SA" sz="7200" b="1" dirty="0" err="1"/>
              <a:t>بفوق</a:t>
            </a:r>
            <a:r>
              <a:rPr lang="ar-SA" sz="7200" b="1" dirty="0"/>
              <a:t> 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336660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12887"/>
            <a:ext cx="998219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خلي فكرك بفوق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بفوق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لا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تفكر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في دنيتك</a:t>
            </a:r>
            <a:endParaRPr lang="en-US" sz="6600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و</a:t>
            </a:r>
            <a:r>
              <a:rPr lang="ar-EG" sz="6600" b="1" dirty="0">
                <a:solidFill>
                  <a:srgbClr val="00582A"/>
                </a:solidFill>
              </a:rPr>
              <a:t>أ</a:t>
            </a:r>
            <a:r>
              <a:rPr lang="ar-SA" sz="6600" b="1" dirty="0">
                <a:solidFill>
                  <a:srgbClr val="00582A"/>
                </a:solidFill>
              </a:rPr>
              <a:t>ملا قلبك بشوق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بشوق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ل</a:t>
            </a:r>
            <a:r>
              <a:rPr lang="ar-EG" sz="6600" b="1" dirty="0">
                <a:solidFill>
                  <a:srgbClr val="00582A"/>
                </a:solidFill>
              </a:rPr>
              <a:t>ـــــ</a:t>
            </a:r>
            <a:r>
              <a:rPr lang="ar-SA" sz="6600" b="1" dirty="0">
                <a:solidFill>
                  <a:srgbClr val="00582A"/>
                </a:solidFill>
              </a:rPr>
              <a:t>رب نعمت</a:t>
            </a:r>
            <a:r>
              <a:rPr lang="ar-EG" sz="6600" b="1" dirty="0">
                <a:solidFill>
                  <a:srgbClr val="00582A"/>
                </a:solidFill>
              </a:rPr>
              <a:t>ـــــ</a:t>
            </a:r>
            <a:r>
              <a:rPr lang="ar-SA" sz="6600" b="1" dirty="0">
                <a:solidFill>
                  <a:srgbClr val="00582A"/>
                </a:solidFill>
              </a:rPr>
              <a:t>ك</a:t>
            </a:r>
            <a:endParaRPr lang="en-US" sz="6600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652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35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</a:t>
            </a:r>
          </a:p>
          <a:p>
            <a:pPr algn="ctr" rtl="1"/>
            <a:r>
              <a:rPr lang="ar-SA" sz="7200" b="1" dirty="0"/>
              <a:t>خلي عنك الغرور </a:t>
            </a:r>
            <a:endParaRPr lang="ar-EG" sz="7200" b="1" dirty="0"/>
          </a:p>
          <a:p>
            <a:pPr algn="ctr" rtl="1"/>
            <a:r>
              <a:rPr lang="ar-SA" sz="7200" b="1" dirty="0"/>
              <a:t>وتواضع ترتفع</a:t>
            </a:r>
            <a:endParaRPr lang="en-US" sz="7200" b="1" dirty="0"/>
          </a:p>
          <a:p>
            <a:pPr algn="ctr" rtl="1"/>
            <a:r>
              <a:rPr lang="ar-SA" sz="7200" b="1" dirty="0"/>
              <a:t>كون ملح ونور</a:t>
            </a:r>
            <a:endParaRPr lang="ar-EG" sz="7200" b="1" dirty="0"/>
          </a:p>
          <a:p>
            <a:pPr algn="ctr" rtl="1"/>
            <a:r>
              <a:rPr lang="ar-SA" sz="7200" b="1" dirty="0"/>
              <a:t>الكل بك ينتفع</a:t>
            </a:r>
            <a:endParaRPr lang="en-US" sz="7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137521"/>
            <a:ext cx="9982199" cy="3586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8000" b="1" dirty="0"/>
              <a:t>يتبارك من بركتك</a:t>
            </a:r>
            <a:endParaRPr lang="ar-EG" sz="8000" b="1" dirty="0"/>
          </a:p>
          <a:p>
            <a:pPr algn="ctr">
              <a:lnSpc>
                <a:spcPct val="150000"/>
              </a:lnSpc>
            </a:pPr>
            <a:r>
              <a:rPr lang="ar-SA" sz="8000" b="1" dirty="0"/>
              <a:t>خلي فكرك </a:t>
            </a:r>
            <a:r>
              <a:rPr lang="ar-SA" sz="8000" b="1" dirty="0" err="1"/>
              <a:t>بف</a:t>
            </a:r>
            <a:r>
              <a:rPr lang="ar-EG" sz="8000" b="1" dirty="0"/>
              <a:t>ـــ</a:t>
            </a:r>
            <a:r>
              <a:rPr lang="ar-SA" sz="8000" b="1" dirty="0"/>
              <a:t>وق</a:t>
            </a: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val="3531716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12887"/>
            <a:ext cx="998219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خلي فكرك بفوق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بفوق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لا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تفكر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في دنيتك</a:t>
            </a:r>
            <a:endParaRPr lang="en-US" sz="6600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و</a:t>
            </a:r>
            <a:r>
              <a:rPr lang="ar-EG" sz="6600" b="1" dirty="0">
                <a:solidFill>
                  <a:srgbClr val="00582A"/>
                </a:solidFill>
              </a:rPr>
              <a:t>أ</a:t>
            </a:r>
            <a:r>
              <a:rPr lang="ar-SA" sz="6600" b="1" dirty="0">
                <a:solidFill>
                  <a:srgbClr val="00582A"/>
                </a:solidFill>
              </a:rPr>
              <a:t>ملا قلبك بشوق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بشوق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ل</a:t>
            </a:r>
            <a:r>
              <a:rPr lang="ar-EG" sz="6600" b="1" dirty="0">
                <a:solidFill>
                  <a:srgbClr val="00582A"/>
                </a:solidFill>
              </a:rPr>
              <a:t>ـــــ</a:t>
            </a:r>
            <a:r>
              <a:rPr lang="ar-SA" sz="6600" b="1" dirty="0">
                <a:solidFill>
                  <a:srgbClr val="00582A"/>
                </a:solidFill>
              </a:rPr>
              <a:t>رب نعمت</a:t>
            </a:r>
            <a:r>
              <a:rPr lang="ar-EG" sz="6600" b="1" dirty="0">
                <a:solidFill>
                  <a:srgbClr val="00582A"/>
                </a:solidFill>
              </a:rPr>
              <a:t>ـــــ</a:t>
            </a:r>
            <a:r>
              <a:rPr lang="ar-SA" sz="6600" b="1" dirty="0">
                <a:solidFill>
                  <a:srgbClr val="00582A"/>
                </a:solidFill>
              </a:rPr>
              <a:t>ك</a:t>
            </a:r>
            <a:endParaRPr lang="en-US" sz="6600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258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75583"/>
            <a:ext cx="9982199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</a:t>
            </a:r>
          </a:p>
          <a:p>
            <a:pPr algn="ctr" rtl="1"/>
            <a:r>
              <a:rPr lang="ar-SA" sz="7200" b="1" dirty="0"/>
              <a:t>عيش مثل المسيح </a:t>
            </a:r>
            <a:endParaRPr lang="ar-EG" sz="7200" b="1" dirty="0"/>
          </a:p>
          <a:p>
            <a:pPr algn="ctr" rtl="1"/>
            <a:r>
              <a:rPr lang="ar-SA" sz="7200" b="1" dirty="0"/>
              <a:t>والخير دوم أعمل</a:t>
            </a:r>
            <a:endParaRPr lang="en-US" sz="7200" dirty="0"/>
          </a:p>
          <a:p>
            <a:pPr algn="ctr" rtl="1"/>
            <a:r>
              <a:rPr lang="ar-SA" sz="7200" b="1" dirty="0"/>
              <a:t>ضميرك يستريح </a:t>
            </a:r>
            <a:endParaRPr lang="ar-EG" sz="7200" b="1" dirty="0"/>
          </a:p>
          <a:p>
            <a:pPr algn="ctr" rtl="1"/>
            <a:r>
              <a:rPr lang="ar-SA" sz="7200" b="1" dirty="0"/>
              <a:t>الصعب لكي سهل</a:t>
            </a:r>
            <a:endParaRPr lang="en-US" sz="7200" dirty="0"/>
          </a:p>
          <a:p>
            <a:pPr algn="ctr" rtl="1"/>
            <a:endParaRPr lang="en-US" sz="80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46088"/>
            <a:ext cx="9982199" cy="5607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8000" b="1" dirty="0"/>
              <a:t>بقدرته </a:t>
            </a:r>
            <a:r>
              <a:rPr lang="ar-SA" sz="8000" b="1" dirty="0" err="1"/>
              <a:t>مو</a:t>
            </a:r>
            <a:r>
              <a:rPr lang="ar-SA" sz="8000" b="1" dirty="0"/>
              <a:t> بـقدرتك </a:t>
            </a:r>
            <a:endParaRPr lang="ar-EG" sz="8000" b="1" dirty="0"/>
          </a:p>
          <a:p>
            <a:pPr algn="ctr" rtl="1">
              <a:lnSpc>
                <a:spcPct val="150000"/>
              </a:lnSpc>
            </a:pPr>
            <a:r>
              <a:rPr lang="ar-SA" sz="8000" b="1" dirty="0"/>
              <a:t>خلي فكرك </a:t>
            </a:r>
            <a:r>
              <a:rPr lang="ar-SA" sz="8000" b="1" dirty="0" err="1"/>
              <a:t>بف</a:t>
            </a:r>
            <a:r>
              <a:rPr lang="ar-EG" sz="8000" b="1" dirty="0"/>
              <a:t>ــــ</a:t>
            </a:r>
            <a:r>
              <a:rPr lang="ar-SA" sz="8000" b="1" dirty="0"/>
              <a:t>وق </a:t>
            </a:r>
            <a:endParaRPr lang="en-US" sz="8000" dirty="0"/>
          </a:p>
          <a:p>
            <a:pPr algn="ctr" rtl="1">
              <a:lnSpc>
                <a:spcPct val="150000"/>
              </a:lnSpc>
            </a:pP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val="706640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12887"/>
            <a:ext cx="998219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خلي فكرك بفوق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بفوق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لا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تفكر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في دنيتك</a:t>
            </a:r>
            <a:endParaRPr lang="en-US" sz="6600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و</a:t>
            </a:r>
            <a:r>
              <a:rPr lang="ar-EG" sz="6600" b="1" dirty="0">
                <a:solidFill>
                  <a:srgbClr val="00582A"/>
                </a:solidFill>
              </a:rPr>
              <a:t>أ</a:t>
            </a:r>
            <a:r>
              <a:rPr lang="ar-SA" sz="6600" b="1" dirty="0">
                <a:solidFill>
                  <a:srgbClr val="00582A"/>
                </a:solidFill>
              </a:rPr>
              <a:t>ملا قلبك بشوق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بشوق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ل</a:t>
            </a:r>
            <a:r>
              <a:rPr lang="ar-EG" sz="6600" b="1" dirty="0">
                <a:solidFill>
                  <a:srgbClr val="00582A"/>
                </a:solidFill>
              </a:rPr>
              <a:t>ـــــ</a:t>
            </a:r>
            <a:r>
              <a:rPr lang="ar-SA" sz="6600" b="1" dirty="0">
                <a:solidFill>
                  <a:srgbClr val="00582A"/>
                </a:solidFill>
              </a:rPr>
              <a:t>رب نعمت</a:t>
            </a:r>
            <a:r>
              <a:rPr lang="ar-EG" sz="6600" b="1" dirty="0">
                <a:solidFill>
                  <a:srgbClr val="00582A"/>
                </a:solidFill>
              </a:rPr>
              <a:t>ـــــ</a:t>
            </a:r>
            <a:r>
              <a:rPr lang="ar-SA" sz="6600" b="1" dirty="0">
                <a:solidFill>
                  <a:srgbClr val="00582A"/>
                </a:solidFill>
              </a:rPr>
              <a:t>ك</a:t>
            </a:r>
            <a:endParaRPr lang="en-US" sz="6600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565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8841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4-</a:t>
            </a:r>
          </a:p>
          <a:p>
            <a:pPr algn="ctr" rtl="1"/>
            <a:r>
              <a:rPr lang="ar-EG" sz="7200" b="1" dirty="0"/>
              <a:t>أ</a:t>
            </a:r>
            <a:r>
              <a:rPr lang="ar-SA" sz="7200" b="1" dirty="0"/>
              <a:t>نسي حب الذات </a:t>
            </a:r>
            <a:endParaRPr lang="ar-EG" sz="7200" b="1" dirty="0"/>
          </a:p>
          <a:p>
            <a:pPr algn="ctr" rtl="1"/>
            <a:r>
              <a:rPr lang="ar-EG" sz="7200" b="1" dirty="0"/>
              <a:t>أ</a:t>
            </a:r>
            <a:r>
              <a:rPr lang="ar-SA" sz="7200" b="1" dirty="0"/>
              <a:t>هتم بس</a:t>
            </a:r>
            <a:r>
              <a:rPr lang="ar-EG" sz="7200" b="1" dirty="0"/>
              <a:t> </a:t>
            </a:r>
            <a:r>
              <a:rPr lang="ar-SA" sz="7200" b="1" dirty="0"/>
              <a:t>بالروح</a:t>
            </a:r>
            <a:endParaRPr lang="en-US" sz="7200" b="1" dirty="0"/>
          </a:p>
          <a:p>
            <a:pPr algn="ctr" rtl="1"/>
            <a:r>
              <a:rPr lang="ar-EG" sz="7200" b="1" dirty="0"/>
              <a:t> اغلب </a:t>
            </a:r>
            <a:r>
              <a:rPr lang="ar-SA" sz="7200" b="1" dirty="0"/>
              <a:t>الذات تلقي </a:t>
            </a:r>
            <a:endParaRPr lang="ar-EG" sz="7200" b="1" dirty="0"/>
          </a:p>
          <a:p>
            <a:pPr algn="ctr" rtl="1"/>
            <a:r>
              <a:rPr lang="ar-EG" sz="7200" b="1" dirty="0"/>
              <a:t>ه</a:t>
            </a:r>
            <a:r>
              <a:rPr lang="ar-SA" sz="7200" b="1" dirty="0"/>
              <a:t>موك تروح</a:t>
            </a:r>
            <a:endParaRPr lang="en-US" sz="72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289921"/>
            <a:ext cx="9982199" cy="3586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8000" b="1" dirty="0"/>
              <a:t>تعدي غيرك فرحتك </a:t>
            </a:r>
            <a:endParaRPr lang="ar-EG" sz="8000" b="1" dirty="0"/>
          </a:p>
          <a:p>
            <a:pPr algn="ctr">
              <a:lnSpc>
                <a:spcPct val="150000"/>
              </a:lnSpc>
            </a:pPr>
            <a:r>
              <a:rPr lang="ar-SA" sz="8000" b="1" dirty="0"/>
              <a:t>خلي فكرك </a:t>
            </a:r>
            <a:r>
              <a:rPr lang="ar-SA" sz="8000" b="1" dirty="0" err="1"/>
              <a:t>بف</a:t>
            </a:r>
            <a:r>
              <a:rPr lang="ar-EG" sz="8000" b="1" dirty="0"/>
              <a:t>ـــــ</a:t>
            </a:r>
            <a:r>
              <a:rPr lang="ar-SA" sz="8000" b="1" dirty="0"/>
              <a:t>وق </a:t>
            </a: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val="675720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12887"/>
            <a:ext cx="998219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خلي فكرك بفوق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بفوق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لا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تفكر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في دنيتك</a:t>
            </a:r>
            <a:endParaRPr lang="en-US" sz="6600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و</a:t>
            </a:r>
            <a:r>
              <a:rPr lang="ar-EG" sz="6600" b="1" dirty="0">
                <a:solidFill>
                  <a:srgbClr val="00582A"/>
                </a:solidFill>
              </a:rPr>
              <a:t>أ</a:t>
            </a:r>
            <a:r>
              <a:rPr lang="ar-SA" sz="6600" b="1" dirty="0">
                <a:solidFill>
                  <a:srgbClr val="00582A"/>
                </a:solidFill>
              </a:rPr>
              <a:t>ملا قلبك بشوق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بشوق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ل</a:t>
            </a:r>
            <a:r>
              <a:rPr lang="ar-EG" sz="6600" b="1" dirty="0">
                <a:solidFill>
                  <a:srgbClr val="00582A"/>
                </a:solidFill>
              </a:rPr>
              <a:t>ـــــ</a:t>
            </a:r>
            <a:r>
              <a:rPr lang="ar-SA" sz="6600" b="1" dirty="0">
                <a:solidFill>
                  <a:srgbClr val="00582A"/>
                </a:solidFill>
              </a:rPr>
              <a:t>رب نعمت</a:t>
            </a:r>
            <a:r>
              <a:rPr lang="ar-EG" sz="6600" b="1" dirty="0">
                <a:solidFill>
                  <a:srgbClr val="00582A"/>
                </a:solidFill>
              </a:rPr>
              <a:t>ـــــ</a:t>
            </a:r>
            <a:r>
              <a:rPr lang="ar-SA" sz="6600" b="1" dirty="0">
                <a:solidFill>
                  <a:srgbClr val="00582A"/>
                </a:solidFill>
              </a:rPr>
              <a:t>ك</a:t>
            </a:r>
            <a:endParaRPr lang="en-US" sz="6600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786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1899</TotalTime>
  <Words>209</Words>
  <Application>Microsoft Office PowerPoint</Application>
  <PresentationFormat>عرض على الشاشة (4:3)</PresentationFormat>
  <Paragraphs>56</Paragraphs>
  <Slides>15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265</cp:revision>
  <dcterms:created xsi:type="dcterms:W3CDTF">2021-12-07T14:30:00Z</dcterms:created>
  <dcterms:modified xsi:type="dcterms:W3CDTF">2024-09-16T07:51:55Z</dcterms:modified>
</cp:coreProperties>
</file>