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5" r:id="rId2"/>
    <p:sldId id="277" r:id="rId3"/>
    <p:sldId id="403" r:id="rId4"/>
    <p:sldId id="395" r:id="rId5"/>
    <p:sldId id="404" r:id="rId6"/>
    <p:sldId id="405" r:id="rId7"/>
    <p:sldId id="406" r:id="rId8"/>
    <p:sldId id="407" r:id="rId9"/>
    <p:sldId id="408" r:id="rId10"/>
    <p:sldId id="409" r:id="rId11"/>
    <p:sldId id="410" r:id="rId12"/>
    <p:sldId id="411" r:id="rId13"/>
    <p:sldId id="412" r:id="rId14"/>
    <p:sldId id="413" r:id="rId15"/>
    <p:sldId id="414" r:id="rId16"/>
    <p:sldId id="29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403"/>
            <p14:sldId id="395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4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دفع إليك كل سلطان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144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en-US" sz="7200" b="1" dirty="0">
                <a:latin typeface="Calibri" pitchFamily="34" charset="0"/>
              </a:rPr>
              <a:t>1- دُفِع إليك، </a:t>
            </a:r>
            <a:endParaRPr lang="en-US" altLang="en-US" sz="7200" b="1" dirty="0">
              <a:latin typeface="Calibri" pitchFamily="34" charset="0"/>
            </a:endParaRPr>
          </a:p>
          <a:p>
            <a:pPr algn="ctr"/>
            <a:r>
              <a:rPr lang="ar-EG" altLang="en-US" sz="7200" b="1" dirty="0">
                <a:latin typeface="Calibri" pitchFamily="34" charset="0"/>
              </a:rPr>
              <a:t>كُّل سلطان في السماء</a:t>
            </a: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وعلى الأرضِ،</a:t>
            </a:r>
            <a:endParaRPr lang="en-US" altLang="en-US" sz="7200" b="1" dirty="0">
              <a:latin typeface="Calibri" pitchFamily="34" charset="0"/>
            </a:endParaRP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 لتفعلَ ما تشاء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29819"/>
            <a:ext cx="998219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buFont typeface="Arial" charset="0"/>
              <a:buNone/>
            </a:pPr>
            <a:r>
              <a:rPr lang="ar-EG" altLang="en-US" sz="6000" b="1" dirty="0"/>
              <a:t> وهذه الآيات، تتبعُ المؤمنين</a:t>
            </a:r>
          </a:p>
          <a:p>
            <a:pPr algn="ctr" rtl="1">
              <a:buFont typeface="Arial" charset="0"/>
              <a:buNone/>
            </a:pPr>
            <a:r>
              <a:rPr lang="ar-EG" altLang="en-US" sz="6000" b="1" dirty="0"/>
              <a:t>وباسمِك العظيم، </a:t>
            </a:r>
            <a:endParaRPr lang="en-US" altLang="en-US" sz="6000" b="1" dirty="0"/>
          </a:p>
          <a:p>
            <a:pPr algn="ctr" rtl="1">
              <a:buFont typeface="Arial" charset="0"/>
              <a:buNone/>
            </a:pPr>
            <a:r>
              <a:rPr lang="ar-EG" altLang="en-US" sz="6000" b="1" dirty="0"/>
              <a:t>يخرجون الشياطين</a:t>
            </a:r>
          </a:p>
          <a:p>
            <a:pPr algn="ctr" rtl="1">
              <a:buFont typeface="Arial" charset="0"/>
              <a:buNone/>
            </a:pPr>
            <a:r>
              <a:rPr lang="ar-EG" altLang="en-US" sz="6000" b="1" dirty="0"/>
              <a:t>بقوة الروح القدوس، </a:t>
            </a:r>
            <a:endParaRPr lang="en-US" altLang="en-US" sz="6000" b="1" dirty="0"/>
          </a:p>
          <a:p>
            <a:pPr algn="ctr" rtl="1">
              <a:buFont typeface="Arial" charset="0"/>
              <a:buNone/>
            </a:pPr>
            <a:r>
              <a:rPr lang="ar-EG" altLang="en-US" sz="6000" b="1" dirty="0"/>
              <a:t>يُعلَن مجدُ المسيح</a:t>
            </a:r>
            <a:endParaRPr lang="en-US" altLang="en-US" sz="6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>
                <a:latin typeface="Calibri" pitchFamily="34" charset="0"/>
              </a:rPr>
              <a:t>2- وبألسنةٍ جديدة </a:t>
            </a:r>
            <a:r>
              <a:rPr lang="ar-EG" altLang="en-US" sz="7200" b="1" dirty="0" err="1">
                <a:latin typeface="Calibri" pitchFamily="34" charset="0"/>
              </a:rPr>
              <a:t>لك</a:t>
            </a:r>
            <a:endParaRPr lang="en-US" altLang="en-US" sz="7200" b="1" dirty="0">
              <a:latin typeface="Calibri" pitchFamily="34" charset="0"/>
            </a:endParaRP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 يسبحون</a:t>
            </a: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ولا الحيات تؤذيهم، </a:t>
            </a:r>
            <a:endParaRPr lang="en-US" altLang="en-US" sz="7200" b="1" dirty="0">
              <a:latin typeface="Calibri" pitchFamily="34" charset="0"/>
            </a:endParaRP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ولا يُضَرون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14400"/>
            <a:ext cx="998219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buFont typeface="Arial" charset="0"/>
              <a:buNone/>
            </a:pPr>
            <a:r>
              <a:rPr lang="ar-EG" altLang="en-US" sz="6000" b="1" dirty="0"/>
              <a:t>من السموم ولا </a:t>
            </a:r>
            <a:endParaRPr lang="en-US" altLang="en-US" sz="6000" b="1" dirty="0"/>
          </a:p>
          <a:p>
            <a:pPr algn="ctr" rtl="1">
              <a:buFont typeface="Arial" charset="0"/>
              <a:buNone/>
            </a:pPr>
            <a:r>
              <a:rPr lang="ar-EG" altLang="en-US" sz="6000" b="1" dirty="0"/>
              <a:t>من قوة الشياطين</a:t>
            </a:r>
          </a:p>
          <a:p>
            <a:pPr algn="ctr" rtl="1">
              <a:buFont typeface="Arial" charset="0"/>
              <a:buNone/>
            </a:pPr>
            <a:r>
              <a:rPr lang="ar-EG" altLang="en-US" sz="5400" b="1" dirty="0"/>
              <a:t>والأيدي يضعون </a:t>
            </a:r>
            <a:r>
              <a:rPr lang="ar-EG" altLang="en-US" sz="5400" b="1" dirty="0" err="1"/>
              <a:t>عالمرضى</a:t>
            </a:r>
            <a:r>
              <a:rPr lang="en-US" altLang="en-US" sz="5400" b="1" dirty="0"/>
              <a:t> </a:t>
            </a:r>
            <a:r>
              <a:rPr lang="ar-EG" altLang="en-US" sz="5400" b="1" dirty="0" err="1"/>
              <a:t>فيبرأون</a:t>
            </a:r>
            <a:r>
              <a:rPr lang="en-US" altLang="en-US" sz="5400" b="1" dirty="0"/>
              <a:t> </a:t>
            </a:r>
          </a:p>
          <a:p>
            <a:pPr algn="ctr" rtl="1">
              <a:buFont typeface="Arial" charset="0"/>
              <a:buNone/>
            </a:pPr>
            <a:r>
              <a:rPr lang="ar-EG" altLang="en-US" sz="6000" b="1" dirty="0"/>
              <a:t>بقوة الروح القدوس، </a:t>
            </a:r>
            <a:endParaRPr lang="en-US" altLang="en-US" sz="6000" b="1" dirty="0"/>
          </a:p>
          <a:p>
            <a:pPr algn="ctr" rtl="1">
              <a:buFont typeface="Arial" charset="0"/>
              <a:buNone/>
            </a:pPr>
            <a:r>
              <a:rPr lang="ar-EG" altLang="en-US" sz="6000" b="1" dirty="0"/>
              <a:t>يُعلَن مجدُ المسيح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858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>
                <a:latin typeface="Calibri" pitchFamily="34" charset="0"/>
              </a:rPr>
              <a:t>3- فللكنيسة، </a:t>
            </a:r>
            <a:endParaRPr lang="en-US" altLang="en-US" sz="7200" b="1" dirty="0">
              <a:latin typeface="Calibri" pitchFamily="34" charset="0"/>
            </a:endParaRP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دفعَ الربُّ كلَّ سلطان</a:t>
            </a: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أن تطأ بأقدامِها </a:t>
            </a:r>
            <a:endParaRPr lang="en-US" altLang="en-US" sz="7200" b="1" dirty="0">
              <a:latin typeface="Calibri" pitchFamily="34" charset="0"/>
            </a:endParaRP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قوى الشيطان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1790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buFont typeface="Arial" charset="0"/>
              <a:buNone/>
            </a:pPr>
            <a:r>
              <a:rPr lang="ar-EG" altLang="en-US" sz="6600" b="1" dirty="0"/>
              <a:t>فقد قال يسوع: سأرسلُ لكم</a:t>
            </a:r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من العلاءِ موعدَ </a:t>
            </a:r>
            <a:r>
              <a:rPr lang="ar-EG" altLang="en-US" sz="6600" b="1" dirty="0" err="1"/>
              <a:t>الآب</a:t>
            </a:r>
            <a:r>
              <a:rPr lang="ar-EG" altLang="en-US" sz="6600" b="1" dirty="0"/>
              <a:t> لكم</a:t>
            </a:r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وبقوة الروح القدوس</a:t>
            </a:r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يُقدَم الإنجيل</a:t>
            </a:r>
            <a:endParaRPr lang="en-US" altLang="en-US" sz="6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74442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>
                <a:latin typeface="Calibri" pitchFamily="34" charset="0"/>
              </a:rPr>
              <a:t>4- فإذا ارتفعَ </a:t>
            </a:r>
            <a:endParaRPr lang="en-US" altLang="en-US" sz="7200" b="1" dirty="0">
              <a:latin typeface="Calibri" pitchFamily="34" charset="0"/>
            </a:endParaRP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في يمينِ عرشِ </a:t>
            </a:r>
            <a:r>
              <a:rPr lang="ar-EG" altLang="en-US" sz="7200" b="1" dirty="0" err="1">
                <a:latin typeface="Calibri" pitchFamily="34" charset="0"/>
              </a:rPr>
              <a:t>الآب</a:t>
            </a:r>
            <a:endParaRPr lang="ar-EG" altLang="en-US" sz="7200" b="1" dirty="0">
              <a:latin typeface="Calibri" pitchFamily="34" charset="0"/>
            </a:endParaRP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بعد أن قامَ من موتٍ </a:t>
            </a:r>
            <a:endParaRPr lang="en-US" altLang="en-US" sz="7200" b="1" dirty="0">
              <a:latin typeface="Calibri" pitchFamily="34" charset="0"/>
            </a:endParaRP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شقَ </a:t>
            </a:r>
            <a:r>
              <a:rPr lang="ar-EG" altLang="en-US" sz="7200" b="1" dirty="0" err="1">
                <a:latin typeface="Calibri" pitchFamily="34" charset="0"/>
              </a:rPr>
              <a:t>به</a:t>
            </a:r>
            <a:r>
              <a:rPr lang="ar-EG" altLang="en-US" sz="7200" b="1" dirty="0">
                <a:latin typeface="Calibri" pitchFamily="34" charset="0"/>
              </a:rPr>
              <a:t> الحجاب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756821"/>
            <a:ext cx="998219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buFont typeface="Arial" charset="0"/>
              <a:buNone/>
            </a:pPr>
            <a:r>
              <a:rPr lang="ar-EG" altLang="en-US" sz="6600" b="1" dirty="0"/>
              <a:t>سكبَ من العلاء، </a:t>
            </a:r>
            <a:endParaRPr lang="en-US" altLang="en-US" sz="6600" b="1" dirty="0"/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نهرَ النعم وأضاء</a:t>
            </a:r>
          </a:p>
          <a:p>
            <a:pPr algn="ctr" rtl="1">
              <a:buFont typeface="Arial" charset="0"/>
              <a:buNone/>
            </a:pPr>
            <a:r>
              <a:rPr lang="ar-EG" altLang="en-US" sz="6000" b="1" dirty="0"/>
              <a:t>ليبصرَ الجميع، ويُسمَع النداء</a:t>
            </a:r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وبقوة الروح القدس، </a:t>
            </a:r>
            <a:endParaRPr lang="en-US" altLang="en-US" sz="6600" b="1" dirty="0"/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يُعلن مجدُ المسيح</a:t>
            </a:r>
            <a:endParaRPr lang="en-US" altLang="en-US" sz="6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858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>
                <a:latin typeface="Calibri" pitchFamily="34" charset="0"/>
              </a:rPr>
              <a:t>5- </a:t>
            </a:r>
            <a:r>
              <a:rPr lang="ar-EG" altLang="en-US" sz="7200" b="1" dirty="0" err="1">
                <a:latin typeface="Calibri" pitchFamily="34" charset="0"/>
              </a:rPr>
              <a:t>فالآب</a:t>
            </a:r>
            <a:r>
              <a:rPr lang="ar-EG" altLang="en-US" sz="7200" b="1" dirty="0">
                <a:latin typeface="Calibri" pitchFamily="34" charset="0"/>
              </a:rPr>
              <a:t> يعلن </a:t>
            </a:r>
            <a:endParaRPr lang="en-US" altLang="en-US" sz="7200" b="1" dirty="0">
              <a:latin typeface="Calibri" pitchFamily="34" charset="0"/>
            </a:endParaRP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عظمة قدرتهِ </a:t>
            </a: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الفائقةِ، من نحوِ </a:t>
            </a: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من آمنوا بابنه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729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buFont typeface="Arial" charset="0"/>
              <a:buNone/>
            </a:pPr>
            <a:r>
              <a:rPr lang="ar-EG" altLang="en-US" sz="6600" b="1" dirty="0"/>
              <a:t>حسب العمل الذي</a:t>
            </a:r>
            <a:endParaRPr lang="en-US" altLang="en-US" sz="6600" b="1" dirty="0"/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 أقامَ </a:t>
            </a:r>
            <a:r>
              <a:rPr lang="ar-EG" altLang="en-US" sz="6600" b="1" dirty="0" err="1"/>
              <a:t>به</a:t>
            </a:r>
            <a:r>
              <a:rPr lang="ar-EG" altLang="en-US" sz="6600" b="1" dirty="0"/>
              <a:t> المسيح</a:t>
            </a:r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من الأمواتِ، </a:t>
            </a:r>
            <a:r>
              <a:rPr lang="ar-EG" altLang="en-US" sz="6600" b="1" dirty="0" err="1"/>
              <a:t>ب</a:t>
            </a:r>
            <a:r>
              <a:rPr lang="ar-EG" altLang="en-US" sz="6600" b="1" dirty="0"/>
              <a:t> جبروته</a:t>
            </a:r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وأجلسه في عرشه،</a:t>
            </a:r>
            <a:endParaRPr lang="en-US" altLang="en-US" sz="6600" b="1" dirty="0"/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 في يمين العزة</a:t>
            </a:r>
            <a:endParaRPr lang="en-US" altLang="en-US" sz="6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>
                <a:latin typeface="Calibri" pitchFamily="34" charset="0"/>
              </a:rPr>
              <a:t>6- فوق كلِّ رياسةٍ </a:t>
            </a:r>
            <a:endParaRPr lang="en-US" altLang="en-US" sz="7200" b="1" dirty="0">
              <a:latin typeface="Calibri" pitchFamily="34" charset="0"/>
            </a:endParaRP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وسلطانٍ</a:t>
            </a: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وقوةٍ وسيادةٍ </a:t>
            </a: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وكلِّ اسمٍ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89087"/>
            <a:ext cx="998219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buFont typeface="Arial" charset="0"/>
              <a:buNone/>
            </a:pPr>
            <a:r>
              <a:rPr lang="ar-EG" altLang="en-US" sz="6000" b="1" dirty="0"/>
              <a:t>يسمى ليس في هذا الدهر فقط</a:t>
            </a:r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بل في المستقبل، </a:t>
            </a:r>
            <a:endParaRPr lang="en-US" altLang="en-US" sz="6600" b="1" dirty="0"/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يسوع هو العلي</a:t>
            </a:r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وأُخضِعت كل الأشياء</a:t>
            </a:r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تحت أقدامه</a:t>
            </a:r>
            <a:endParaRPr lang="en-US" altLang="en-US" sz="6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7200" b="1" dirty="0">
                <a:latin typeface="Calibri" pitchFamily="34" charset="0"/>
              </a:rPr>
              <a:t>7- </a:t>
            </a:r>
            <a:r>
              <a:rPr lang="ar-EG" altLang="en-US" sz="7200" b="1" dirty="0" err="1">
                <a:latin typeface="Calibri" pitchFamily="34" charset="0"/>
              </a:rPr>
              <a:t>لنغني</a:t>
            </a:r>
            <a:r>
              <a:rPr lang="ar-EG" altLang="en-US" sz="7200" b="1" dirty="0">
                <a:latin typeface="Calibri" pitchFamily="34" charset="0"/>
              </a:rPr>
              <a:t> حمداً لله </a:t>
            </a:r>
            <a:endParaRPr lang="en-US" altLang="en-US" sz="7200" b="1" dirty="0">
              <a:latin typeface="Calibri" pitchFamily="34" charset="0"/>
            </a:endParaRP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الذي يقودنا</a:t>
            </a: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في موكب نصرته </a:t>
            </a:r>
            <a:endParaRPr lang="en-US" altLang="en-US" sz="7200" b="1" dirty="0">
              <a:latin typeface="Calibri" pitchFamily="34" charset="0"/>
            </a:endParaRPr>
          </a:p>
          <a:p>
            <a:pPr algn="ctr" rtl="1"/>
            <a:r>
              <a:rPr lang="ar-EG" altLang="en-US" sz="7200" b="1" dirty="0">
                <a:latin typeface="Calibri" pitchFamily="34" charset="0"/>
              </a:rPr>
              <a:t>في المسيح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3314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buFont typeface="Arial" charset="0"/>
              <a:buNone/>
            </a:pPr>
            <a:r>
              <a:rPr lang="ar-EG" altLang="en-US" sz="6600" b="1" dirty="0"/>
              <a:t>ويُظهِرُ بنا، ما يُعَرِّفُ </a:t>
            </a:r>
            <a:r>
              <a:rPr lang="ar-EG" altLang="en-US" sz="6600" b="1" dirty="0" err="1"/>
              <a:t>به</a:t>
            </a:r>
            <a:endParaRPr lang="ar-EG" altLang="en-US" sz="6600" b="1" dirty="0"/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ويمجد ابنه، يسوع المسيح</a:t>
            </a:r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بقوة الروح القدس</a:t>
            </a:r>
          </a:p>
          <a:p>
            <a:pPr algn="ctr" rtl="1">
              <a:buFont typeface="Arial" charset="0"/>
              <a:buNone/>
            </a:pPr>
            <a:r>
              <a:rPr lang="ar-EG" altLang="en-US" sz="6600" b="1" dirty="0"/>
              <a:t>نعلن مجدَ المسيح</a:t>
            </a:r>
            <a:endParaRPr lang="en-US" altLang="en-US" sz="66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1742</TotalTime>
  <Words>216</Words>
  <Application>Microsoft Office PowerPoint</Application>
  <PresentationFormat>عرض على الشاشة (4:3)</PresentationFormat>
  <Paragraphs>63</Paragraphs>
  <Slides>16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220</cp:revision>
  <dcterms:created xsi:type="dcterms:W3CDTF">2021-12-07T14:30:00Z</dcterms:created>
  <dcterms:modified xsi:type="dcterms:W3CDTF">2024-09-16T08:05:02Z</dcterms:modified>
</cp:coreProperties>
</file>