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28" r:id="rId3"/>
    <p:sldId id="430" r:id="rId4"/>
    <p:sldId id="429" r:id="rId5"/>
    <p:sldId id="431" r:id="rId6"/>
    <p:sldId id="432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0"/>
            <p14:sldId id="429"/>
            <p14:sldId id="431"/>
            <p14:sldId id="43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دمعة نزلت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97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latin typeface="Albertus Extra Bold" pitchFamily="34" charset="0"/>
              </a:rPr>
              <a:t>دمعة نزلت من عيني</a:t>
            </a:r>
            <a:endParaRPr lang="ar-EG" sz="7200" b="1" dirty="0">
              <a:latin typeface="Albertus Extra Bold" pitchFamily="34" charset="0"/>
            </a:endParaRPr>
          </a:p>
          <a:p>
            <a:pPr algn="ctr" rtl="1"/>
            <a:r>
              <a:rPr lang="ar-SA" sz="7200" b="1" dirty="0">
                <a:latin typeface="Albertus Extra Bold" pitchFamily="34" charset="0"/>
              </a:rPr>
              <a:t>صحت في الذكريات</a:t>
            </a:r>
            <a:endParaRPr lang="ar-EG" sz="7200" b="1" dirty="0">
              <a:latin typeface="Albertus Extra Bold" pitchFamily="34" charset="0"/>
            </a:endParaRPr>
          </a:p>
          <a:p>
            <a:pPr algn="ctr" rtl="1"/>
            <a:r>
              <a:rPr lang="ar-SA" sz="7200" b="1" dirty="0">
                <a:latin typeface="Albertus Extra Bold" pitchFamily="34" charset="0"/>
              </a:rPr>
              <a:t>جريت على الخد سالت </a:t>
            </a:r>
            <a:endParaRPr lang="ar-EG" sz="7200" b="1" dirty="0">
              <a:latin typeface="Albertus Extra Bold" pitchFamily="34" charset="0"/>
            </a:endParaRPr>
          </a:p>
          <a:p>
            <a:pPr algn="ctr" rtl="1"/>
            <a:r>
              <a:rPr lang="ar-SA" sz="7200" b="1" dirty="0">
                <a:latin typeface="Albertus Extra Bold" pitchFamily="34" charset="0"/>
              </a:rPr>
              <a:t>فوقت قلبي </a:t>
            </a:r>
            <a:r>
              <a:rPr lang="ar-SA" sz="7200" b="1" dirty="0" err="1">
                <a:latin typeface="Albertus Extra Bold" pitchFamily="34" charset="0"/>
              </a:rPr>
              <a:t>إللي</a:t>
            </a:r>
            <a:r>
              <a:rPr lang="ar-SA" sz="7200" b="1" dirty="0">
                <a:latin typeface="Albertus Extra Bold" pitchFamily="34" charset="0"/>
              </a:rPr>
              <a:t> مات</a:t>
            </a:r>
            <a:endParaRPr lang="en-US" sz="7200" b="1" dirty="0">
              <a:latin typeface="Albertus Extra Bold" pitchFamily="34" charset="0"/>
            </a:endParaRPr>
          </a:p>
          <a:p>
            <a:pPr algn="ctr" rtl="1"/>
            <a:endParaRPr lang="en-US" sz="7200" b="1" dirty="0">
              <a:latin typeface="Albertus Extra Bold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14936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582A"/>
                </a:solidFill>
                <a:latin typeface="Albertus Extra Bold" pitchFamily="34" charset="0"/>
              </a:rPr>
              <a:t>رجّعت أيام بعيدة </a:t>
            </a:r>
            <a:endParaRPr lang="ar-EG" sz="7200" b="1" dirty="0">
              <a:solidFill>
                <a:srgbClr val="00582A"/>
              </a:solidFill>
              <a:latin typeface="Albertus Extra Bold" pitchFamily="34" charset="0"/>
            </a:endParaRPr>
          </a:p>
          <a:p>
            <a:pPr algn="ctr"/>
            <a:r>
              <a:rPr lang="ar-SA" sz="7200" b="1" dirty="0">
                <a:solidFill>
                  <a:srgbClr val="00582A"/>
                </a:solidFill>
                <a:latin typeface="Albertus Extra Bold" pitchFamily="34" charset="0"/>
              </a:rPr>
              <a:t>فكرتني باللي فات</a:t>
            </a:r>
            <a:endParaRPr lang="ar-EG" sz="7200" b="1" dirty="0">
              <a:solidFill>
                <a:srgbClr val="00582A"/>
              </a:solidFill>
              <a:latin typeface="Albertus Extra Bold" pitchFamily="34" charset="0"/>
            </a:endParaRPr>
          </a:p>
          <a:p>
            <a:pPr algn="ctr"/>
            <a:r>
              <a:rPr lang="ar-SA" sz="7200" b="1" dirty="0" err="1">
                <a:solidFill>
                  <a:srgbClr val="00582A"/>
                </a:solidFill>
                <a:latin typeface="Albertus Extra Bold" pitchFamily="34" charset="0"/>
              </a:rPr>
              <a:t>إزاي</a:t>
            </a:r>
            <a:r>
              <a:rPr lang="ar-SA" sz="7200" b="1" dirty="0">
                <a:solidFill>
                  <a:srgbClr val="00582A"/>
                </a:solidFill>
                <a:latin typeface="Albertus Extra Bold" pitchFamily="34" charset="0"/>
              </a:rPr>
              <a:t> نسيت يسوع </a:t>
            </a:r>
            <a:endParaRPr lang="ar-EG" sz="7200" b="1" dirty="0">
              <a:solidFill>
                <a:srgbClr val="00582A"/>
              </a:solidFill>
              <a:latin typeface="Albertus Extra Bold" pitchFamily="34" charset="0"/>
            </a:endParaRPr>
          </a:p>
          <a:p>
            <a:pPr algn="ctr"/>
            <a:r>
              <a:rPr lang="ar-SA" sz="7200" b="1" dirty="0" err="1">
                <a:solidFill>
                  <a:srgbClr val="00582A"/>
                </a:solidFill>
                <a:latin typeface="Albertus Extra Bold" pitchFamily="34" charset="0"/>
              </a:rPr>
              <a:t>إللي</a:t>
            </a:r>
            <a:r>
              <a:rPr lang="ar-SA" sz="7200" b="1" dirty="0">
                <a:solidFill>
                  <a:srgbClr val="00582A"/>
                </a:solidFill>
                <a:latin typeface="Albertus Extra Bold" pitchFamily="34" charset="0"/>
              </a:rPr>
              <a:t> </a:t>
            </a:r>
            <a:r>
              <a:rPr lang="ar-SA" sz="7200" b="1" dirty="0" err="1">
                <a:solidFill>
                  <a:srgbClr val="00582A"/>
                </a:solidFill>
                <a:latin typeface="Albertus Extra Bold" pitchFamily="34" charset="0"/>
              </a:rPr>
              <a:t>علشاني</a:t>
            </a:r>
            <a:r>
              <a:rPr lang="ar-SA" sz="7200" b="1" dirty="0">
                <a:solidFill>
                  <a:srgbClr val="00582A"/>
                </a:solidFill>
                <a:latin typeface="Albertus Extra Bold" pitchFamily="34" charset="0"/>
              </a:rPr>
              <a:t> مات</a:t>
            </a:r>
            <a:endParaRPr lang="en-US" sz="7200" b="1" dirty="0">
              <a:solidFill>
                <a:srgbClr val="00582A"/>
              </a:solidFill>
              <a:latin typeface="Albertus Extra Bold" pitchFamily="34" charset="0"/>
            </a:endParaRPr>
          </a:p>
          <a:p>
            <a:pPr algn="ctr"/>
            <a:endParaRPr lang="en-US" sz="7200" b="1" dirty="0">
              <a:solidFill>
                <a:srgbClr val="00582A"/>
              </a:solidFill>
              <a:latin typeface="Albertus Extra Bold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7923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1E0E"/>
                </a:solidFill>
                <a:latin typeface="Albertus Extra Bold" pitchFamily="34" charset="0"/>
              </a:rPr>
              <a:t>على الصليب نزف الحبيب</a:t>
            </a:r>
            <a:br>
              <a:rPr lang="ar-SA" sz="7200" b="1" dirty="0">
                <a:solidFill>
                  <a:srgbClr val="001E0E"/>
                </a:solidFill>
                <a:latin typeface="Albertus Extra Bold" pitchFamily="34" charset="0"/>
              </a:rPr>
            </a:br>
            <a:r>
              <a:rPr lang="ar-SA" sz="7200" b="1" dirty="0">
                <a:solidFill>
                  <a:srgbClr val="001E0E"/>
                </a:solidFill>
                <a:latin typeface="Albertus Extra Bold" pitchFamily="34" charset="0"/>
              </a:rPr>
              <a:t>دمه لأجلي</a:t>
            </a:r>
            <a:r>
              <a:rPr lang="ar-EG" sz="7200" b="1" dirty="0">
                <a:solidFill>
                  <a:srgbClr val="001E0E"/>
                </a:solidFill>
                <a:latin typeface="Albertus Extra Bold" pitchFamily="34" charset="0"/>
              </a:rPr>
              <a:t> </a:t>
            </a:r>
            <a:r>
              <a:rPr lang="ar-SA" sz="7200" b="1" dirty="0">
                <a:solidFill>
                  <a:srgbClr val="001E0E"/>
                </a:solidFill>
                <a:latin typeface="Albertus Extra Bold" pitchFamily="34" charset="0"/>
              </a:rPr>
              <a:t>وأنا الغلطان </a:t>
            </a:r>
            <a:endParaRPr lang="ar-EG" sz="7200" b="1" dirty="0">
              <a:solidFill>
                <a:srgbClr val="001E0E"/>
              </a:solidFill>
              <a:latin typeface="Albertus Extra Bold" pitchFamily="34" charset="0"/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  <a:latin typeface="Albertus Extra Bold" pitchFamily="34" charset="0"/>
              </a:rPr>
              <a:t>عايش في هوان</a:t>
            </a:r>
            <a:r>
              <a:rPr lang="ar-EG" sz="7200" b="1" dirty="0">
                <a:solidFill>
                  <a:srgbClr val="001E0E"/>
                </a:solidFill>
                <a:latin typeface="Albertus Extra Bold" pitchFamily="34" charset="0"/>
              </a:rPr>
              <a:t> </a:t>
            </a:r>
          </a:p>
          <a:p>
            <a:pPr algn="ctr"/>
            <a:r>
              <a:rPr lang="ar-SA" sz="7200" b="1" dirty="0" err="1">
                <a:solidFill>
                  <a:srgbClr val="001E0E"/>
                </a:solidFill>
                <a:latin typeface="Albertus Extra Bold" pitchFamily="34" charset="0"/>
              </a:rPr>
              <a:t>ده</a:t>
            </a:r>
            <a:r>
              <a:rPr lang="ar-SA" sz="7200" b="1" dirty="0">
                <a:solidFill>
                  <a:srgbClr val="001E0E"/>
                </a:solidFill>
                <a:latin typeface="Albertus Extra Bold" pitchFamily="34" charset="0"/>
              </a:rPr>
              <a:t> قلبه مشتاق لي</a:t>
            </a:r>
            <a:endParaRPr lang="ar-EG" sz="7200" b="1" dirty="0">
              <a:solidFill>
                <a:srgbClr val="001E0E"/>
              </a:solidFill>
              <a:latin typeface="Albertus Extra Bold" pitchFamily="34" charset="0"/>
            </a:endParaRPr>
          </a:p>
          <a:p>
            <a:pPr algn="ctr"/>
            <a:endParaRPr lang="en-US" sz="7200" b="1" dirty="0">
              <a:solidFill>
                <a:srgbClr val="001E0E"/>
              </a:solidFill>
              <a:latin typeface="Albertus Extra Bold" pitchFamily="34" charset="0"/>
            </a:endParaRPr>
          </a:p>
          <a:p>
            <a:pPr algn="ctr"/>
            <a:endParaRPr lang="en-US" sz="7200" b="1" dirty="0">
              <a:solidFill>
                <a:srgbClr val="001E0E"/>
              </a:solidFill>
              <a:latin typeface="Albertus Extra Bold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14936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latin typeface="Albertus Extra Bold" pitchFamily="34" charset="0"/>
              </a:rPr>
              <a:t>بنظرة من عينيه </a:t>
            </a:r>
            <a:endParaRPr lang="ar-EG" sz="7200" b="1" dirty="0">
              <a:latin typeface="Albertus Extra Bold" pitchFamily="34" charset="0"/>
            </a:endParaRPr>
          </a:p>
          <a:p>
            <a:pPr algn="ctr"/>
            <a:r>
              <a:rPr lang="ar-SA" sz="7200" b="1" dirty="0">
                <a:latin typeface="Albertus Extra Bold" pitchFamily="34" charset="0"/>
              </a:rPr>
              <a:t>وإشارة من </a:t>
            </a:r>
            <a:r>
              <a:rPr lang="ar-SA" sz="7200" b="1" dirty="0" err="1">
                <a:latin typeface="Albertus Extra Bold" pitchFamily="34" charset="0"/>
              </a:rPr>
              <a:t>إيديه</a:t>
            </a:r>
            <a:endParaRPr lang="ar-EG" sz="7200" b="1" dirty="0">
              <a:latin typeface="Albertus Extra Bold" pitchFamily="34" charset="0"/>
            </a:endParaRPr>
          </a:p>
          <a:p>
            <a:pPr algn="ctr"/>
            <a:r>
              <a:rPr lang="ar-SA" sz="7200" b="1" dirty="0" err="1">
                <a:latin typeface="Albertus Extra Bold" pitchFamily="34" charset="0"/>
              </a:rPr>
              <a:t>هأجري</a:t>
            </a:r>
            <a:r>
              <a:rPr lang="ar-SA" sz="7200" b="1" dirty="0">
                <a:latin typeface="Albertus Extra Bold" pitchFamily="34" charset="0"/>
              </a:rPr>
              <a:t> أنا عليه</a:t>
            </a:r>
            <a:endParaRPr lang="ar-EG" sz="7200" b="1" dirty="0">
              <a:latin typeface="Albertus Extra Bold" pitchFamily="34" charset="0"/>
            </a:endParaRPr>
          </a:p>
          <a:p>
            <a:pPr algn="ctr"/>
            <a:r>
              <a:rPr lang="ar-SA" sz="7200" b="1" dirty="0" err="1">
                <a:latin typeface="Albertus Extra Bold" pitchFamily="34" charset="0"/>
              </a:rPr>
              <a:t>ده</a:t>
            </a:r>
            <a:r>
              <a:rPr lang="ar-SA" sz="7200" b="1" dirty="0">
                <a:latin typeface="Albertus Extra Bold" pitchFamily="34" charset="0"/>
              </a:rPr>
              <a:t> حضنه مفتوح لي</a:t>
            </a:r>
            <a:endParaRPr lang="en-US" sz="7200" b="1" dirty="0">
              <a:latin typeface="Albertus Extra Bold" pitchFamily="34" charset="0"/>
            </a:endParaRPr>
          </a:p>
          <a:p>
            <a:pPr algn="ctr"/>
            <a:endParaRPr lang="en-US" sz="7200" b="1" dirty="0">
              <a:latin typeface="Albertus Extra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14936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582A"/>
                </a:solidFill>
                <a:latin typeface="Albertus Extra Bold" pitchFamily="34" charset="0"/>
              </a:rPr>
              <a:t>رجّعت أيام بعيدة </a:t>
            </a:r>
            <a:endParaRPr lang="ar-EG" sz="7200" b="1" dirty="0">
              <a:solidFill>
                <a:srgbClr val="00582A"/>
              </a:solidFill>
              <a:latin typeface="Albertus Extra Bold" pitchFamily="34" charset="0"/>
            </a:endParaRPr>
          </a:p>
          <a:p>
            <a:pPr algn="ctr"/>
            <a:r>
              <a:rPr lang="ar-SA" sz="7200" b="1" dirty="0">
                <a:solidFill>
                  <a:srgbClr val="00582A"/>
                </a:solidFill>
                <a:latin typeface="Albertus Extra Bold" pitchFamily="34" charset="0"/>
              </a:rPr>
              <a:t>فكرتني باللي فات</a:t>
            </a:r>
            <a:endParaRPr lang="ar-EG" sz="7200" b="1" dirty="0">
              <a:solidFill>
                <a:srgbClr val="00582A"/>
              </a:solidFill>
              <a:latin typeface="Albertus Extra Bold" pitchFamily="34" charset="0"/>
            </a:endParaRPr>
          </a:p>
          <a:p>
            <a:pPr algn="ctr"/>
            <a:r>
              <a:rPr lang="ar-SA" sz="7200" b="1" dirty="0" err="1">
                <a:solidFill>
                  <a:srgbClr val="00582A"/>
                </a:solidFill>
                <a:latin typeface="Albertus Extra Bold" pitchFamily="34" charset="0"/>
              </a:rPr>
              <a:t>إزاي</a:t>
            </a:r>
            <a:r>
              <a:rPr lang="ar-SA" sz="7200" b="1" dirty="0">
                <a:solidFill>
                  <a:srgbClr val="00582A"/>
                </a:solidFill>
                <a:latin typeface="Albertus Extra Bold" pitchFamily="34" charset="0"/>
              </a:rPr>
              <a:t> نسيت يسوع </a:t>
            </a:r>
            <a:endParaRPr lang="ar-EG" sz="7200" b="1" dirty="0">
              <a:solidFill>
                <a:srgbClr val="00582A"/>
              </a:solidFill>
              <a:latin typeface="Albertus Extra Bold" pitchFamily="34" charset="0"/>
            </a:endParaRPr>
          </a:p>
          <a:p>
            <a:pPr algn="ctr"/>
            <a:r>
              <a:rPr lang="ar-SA" sz="7200" b="1" dirty="0" err="1">
                <a:solidFill>
                  <a:srgbClr val="00582A"/>
                </a:solidFill>
                <a:latin typeface="Albertus Extra Bold" pitchFamily="34" charset="0"/>
              </a:rPr>
              <a:t>إللي</a:t>
            </a:r>
            <a:r>
              <a:rPr lang="ar-SA" sz="7200" b="1" dirty="0">
                <a:solidFill>
                  <a:srgbClr val="00582A"/>
                </a:solidFill>
                <a:latin typeface="Albertus Extra Bold" pitchFamily="34" charset="0"/>
              </a:rPr>
              <a:t> </a:t>
            </a:r>
            <a:r>
              <a:rPr lang="ar-SA" sz="7200" b="1" dirty="0" err="1">
                <a:solidFill>
                  <a:srgbClr val="00582A"/>
                </a:solidFill>
                <a:latin typeface="Albertus Extra Bold" pitchFamily="34" charset="0"/>
              </a:rPr>
              <a:t>علشاني</a:t>
            </a:r>
            <a:r>
              <a:rPr lang="ar-SA" sz="7200" b="1" dirty="0">
                <a:solidFill>
                  <a:srgbClr val="00582A"/>
                </a:solidFill>
                <a:latin typeface="Albertus Extra Bold" pitchFamily="34" charset="0"/>
              </a:rPr>
              <a:t> مات</a:t>
            </a:r>
            <a:endParaRPr lang="en-US" sz="7200" b="1" dirty="0">
              <a:solidFill>
                <a:srgbClr val="00582A"/>
              </a:solidFill>
              <a:latin typeface="Albertus Extra Bold" pitchFamily="34" charset="0"/>
            </a:endParaRPr>
          </a:p>
          <a:p>
            <a:pPr algn="ctr"/>
            <a:endParaRPr lang="en-US" sz="7200" b="1" dirty="0">
              <a:solidFill>
                <a:srgbClr val="00582A"/>
              </a:solidFill>
              <a:latin typeface="Albertus Extra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719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2144</TotalTime>
  <Words>71</Words>
  <Application>Microsoft Office PowerPoint</Application>
  <PresentationFormat>عرض على الشاشة (4:3)</PresentationFormat>
  <Paragraphs>21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Albertus Extra Bold</vt:lpstr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333</cp:revision>
  <dcterms:created xsi:type="dcterms:W3CDTF">2021-12-07T14:30:00Z</dcterms:created>
  <dcterms:modified xsi:type="dcterms:W3CDTF">2024-09-16T08:08:01Z</dcterms:modified>
</cp:coreProperties>
</file>