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20" r:id="rId3"/>
    <p:sldId id="321" r:id="rId4"/>
    <p:sldId id="322" r:id="rId5"/>
    <p:sldId id="323" r:id="rId6"/>
    <p:sldId id="324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1"/>
            <p14:sldId id="322"/>
            <p14:sldId id="323"/>
            <p14:sldId id="32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82" d="100"/>
          <a:sy n="82" d="100"/>
        </p:scale>
        <p:origin x="124" y="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دمي الثَمينَ قد أرَقتُ مِن أجلِك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</a:t>
            </a:r>
          </a:p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دَمِي الثَّمينَ قد أرَقتُ مِن أجْلِكْ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فِدىً لِكي تنجُو مِن صَوْلَـةِ المُهْلِكْ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(وأنتَ ماذا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ياتُرَى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فعَلتَ مِن أجلي؟)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dami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thameena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araqto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ajlek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fedan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lekai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tanjo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Sawlati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mohlek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matha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yatora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faalta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ajli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gave My precious blood for you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so you’d be saved from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satan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,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wonder what you did for me? </a:t>
            </a:r>
            <a:b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</a:p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ترَكْتُ عَرشِيَ المَجيدَ في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السَّمَا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وَجُـلْتُ فــي الدُّنيـــا أحْتمِــلُ العَنا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(وَأنتَ ماذا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ياتُرَى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ترَكْتَ مِنْ أجلي؟)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tarakto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aarshia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majeeda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ssama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jolto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fiddonya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ahtamelo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matha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yatora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tarakta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ajli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7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left My glorious throne in heaven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and wandered suffering on earth,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wonder what you left for me? </a:t>
            </a:r>
            <a:b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419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 </a:t>
            </a:r>
          </a:p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قد ذُقتُ في صَلبي مَرارةَ العَذابْ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طَوْعَاً لِكَي تنج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 أنتَ مِنَ العِـــقابْ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(وأنتَ ماذا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ياتُرَى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قاسَيْتَ مِنْ أجلي؟)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rtl="1"/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thoqto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Salbi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mararata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aathab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tawaan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lekai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tanjo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aeqab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matha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yatora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qasayta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ajli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7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7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suffered great torture on the cross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willingly to save you from punishment.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wonder what you suffered for me? 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463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أنا أتَيْتُ بالغُــــفْرانِ وَالنَّجَاة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وَقد وَهَبْتُــكَ الخُلودَ في الحيـاة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(وَأنتَ ماذا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ياتُرَى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وَهَبْتَ مِنْ أجلي؟)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en-US" sz="105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105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atayto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ghofrani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nnajah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waqad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wahbtoka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kholoda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fil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hayah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matha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yatora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wahabta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men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ajli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gave forgiveness and safety and eternal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life, I wonder what you gave for me?</a:t>
            </a:r>
            <a:endParaRPr kumimoji="0" lang="ar-EG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4461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gave My life for thee, My precious blood I shed,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That thou might ransomed be, and raised up from the dead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gave, I gave My life for thee, what hast thou given for Me?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gave, I gave My life for thee, what hast thou given for Me?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My Father's house of light, My glory circled throne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left for earthly night, for wanderings sad and lone;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left, I left it all for thee, hast thou left aught for Me?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left, I left it all for thee, hast thou left aught for Me?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suffered much for thee, more than thy tongue can tell,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Of bitterest agony, to rescue thee from hell.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I've borne, I've borne it all for thee, what hast thou borne for Me?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I've borne, I've borne it all for thee, what hast thou borne for Me?</a:t>
            </a: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And I have brought to thee, down from My home above,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Salvation full and free, My pardon and My love;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bring, I bring rich gifts to thee, what hast thou brought to Me?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bring, I bring rich gifts to thee, what hast thou brought to Me?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7244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4814</TotalTime>
  <Words>553</Words>
  <Application>Microsoft Office PowerPoint</Application>
  <PresentationFormat>عرض على الشاشة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448</cp:revision>
  <dcterms:created xsi:type="dcterms:W3CDTF">2021-12-07T14:30:00Z</dcterms:created>
  <dcterms:modified xsi:type="dcterms:W3CDTF">2025-02-25T08:07:55Z</dcterms:modified>
</cp:coreProperties>
</file>