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428" r:id="rId3"/>
    <p:sldId id="429" r:id="rId4"/>
    <p:sldId id="430" r:id="rId5"/>
    <p:sldId id="435" r:id="rId6"/>
    <p:sldId id="432" r:id="rId7"/>
    <p:sldId id="436" r:id="rId8"/>
    <p:sldId id="434" r:id="rId9"/>
    <p:sldId id="437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0"/>
            <p14:sldId id="435"/>
            <p14:sldId id="432"/>
            <p14:sldId id="436"/>
            <p14:sldId id="434"/>
            <p14:sldId id="43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دمي الثمين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838200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دمي الثمينُ</a:t>
            </a:r>
            <a:br>
              <a:rPr lang="ar-EG" sz="7200" b="1" dirty="0"/>
            </a:br>
            <a:r>
              <a:rPr lang="ar-EG" sz="7200" b="1" dirty="0"/>
              <a:t>قد </a:t>
            </a:r>
            <a:r>
              <a:rPr lang="ar-EG" sz="7200" b="1" dirty="0" err="1"/>
              <a:t>ارقتُ</a:t>
            </a:r>
            <a:r>
              <a:rPr lang="ar-EG" sz="7200" b="1" dirty="0"/>
              <a:t> من أجلكَ</a:t>
            </a:r>
            <a:br>
              <a:rPr lang="ar-EG" sz="7200" b="1" dirty="0"/>
            </a:br>
            <a:r>
              <a:rPr lang="ar-EG" sz="7200" b="1" dirty="0"/>
              <a:t>فدىً لكي تنجو</a:t>
            </a:r>
            <a:br>
              <a:rPr lang="ar-EG" sz="7200" b="1" dirty="0"/>
            </a:br>
            <a:r>
              <a:rPr lang="ar-EG" sz="7200" b="1" dirty="0"/>
              <a:t>من صولة المهلك</a:t>
            </a:r>
            <a:br>
              <a:rPr lang="ar-EG" sz="7200" b="1" dirty="0"/>
            </a:br>
            <a:endParaRPr lang="ar-EG" altLang="en-US" sz="7200" b="1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883110"/>
            <a:ext cx="9982199" cy="544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Font typeface="Arial" charset="0"/>
              <a:buNone/>
            </a:pPr>
            <a:r>
              <a:rPr lang="ar-EG" sz="8000" b="1" dirty="0">
                <a:solidFill>
                  <a:srgbClr val="00582A"/>
                </a:solidFill>
              </a:rPr>
              <a:t>فانتَ ماذا يا ترى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فعلتَ من أجلــــي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en-US" altLang="en-US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14400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تركتُ عرشي المجيد</a:t>
            </a:r>
            <a:br>
              <a:rPr lang="ar-EG" sz="7200" b="1" dirty="0"/>
            </a:br>
            <a:r>
              <a:rPr lang="ar-EG" sz="7200" b="1" dirty="0"/>
              <a:t>في </a:t>
            </a:r>
            <a:r>
              <a:rPr lang="ar-EG" sz="7200" b="1" dirty="0" err="1"/>
              <a:t>السما</a:t>
            </a:r>
            <a:br>
              <a:rPr lang="ar-EG" sz="7200" b="1" dirty="0"/>
            </a:br>
            <a:r>
              <a:rPr lang="ar-EG" sz="7200" b="1" dirty="0"/>
              <a:t>وجئت في الدنيا</a:t>
            </a:r>
            <a:br>
              <a:rPr lang="ar-EG" sz="7200" b="1" dirty="0"/>
            </a:br>
            <a:r>
              <a:rPr lang="ar-EG" sz="7200" b="1" dirty="0"/>
              <a:t>أحتمل العنا</a:t>
            </a:r>
            <a:br>
              <a:rPr lang="ar-EG" sz="7200" b="1" dirty="0"/>
            </a:br>
            <a:endParaRPr lang="ar-EG" altLang="en-US" sz="7200" b="1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883110"/>
            <a:ext cx="9982199" cy="544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Font typeface="Arial" charset="0"/>
              <a:buNone/>
            </a:pPr>
            <a:r>
              <a:rPr lang="ar-EG" sz="8000" b="1" dirty="0">
                <a:solidFill>
                  <a:srgbClr val="00582A"/>
                </a:solidFill>
              </a:rPr>
              <a:t>فانتَ ماذا يا ترى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فعلتَ من أجلــــي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en-US" altLang="en-US" sz="80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641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0732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قد ذقتُ في صلبي</a:t>
            </a:r>
            <a:br>
              <a:rPr lang="ar-EG" sz="7200" b="1" dirty="0"/>
            </a:br>
            <a:r>
              <a:rPr lang="ar-EG" sz="7200" b="1" dirty="0"/>
              <a:t>مرارة العذاب</a:t>
            </a:r>
            <a:br>
              <a:rPr lang="ar-EG" sz="7200" b="1" dirty="0"/>
            </a:br>
            <a:r>
              <a:rPr lang="ar-EG" sz="7200" b="1" dirty="0"/>
              <a:t>طوعاً لكي تنجو</a:t>
            </a:r>
            <a:br>
              <a:rPr lang="ar-EG" sz="7200" b="1" dirty="0"/>
            </a:br>
            <a:r>
              <a:rPr lang="ar-EG" sz="7200" b="1" dirty="0"/>
              <a:t>انتَ من العقاب</a:t>
            </a:r>
            <a:br>
              <a:rPr lang="ar-EG" sz="7200" b="1" dirty="0"/>
            </a:br>
            <a:endParaRPr lang="ar-EG" altLang="en-US" sz="7200" b="1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883110"/>
            <a:ext cx="9982199" cy="544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Font typeface="Arial" charset="0"/>
              <a:buNone/>
            </a:pPr>
            <a:r>
              <a:rPr lang="ar-EG" sz="8000" b="1" dirty="0">
                <a:solidFill>
                  <a:srgbClr val="00582A"/>
                </a:solidFill>
              </a:rPr>
              <a:t>فانتَ ماذا يا ترى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فعلتَ من أجلــــي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en-US" altLang="en-US" sz="80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3497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8796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أنا أتيتُ</a:t>
            </a:r>
            <a:br>
              <a:rPr lang="ar-EG" sz="7200" b="1" dirty="0"/>
            </a:br>
            <a:r>
              <a:rPr lang="ar-EG" sz="7200" b="1" dirty="0"/>
              <a:t>بالغفران والنجاة</a:t>
            </a:r>
            <a:br>
              <a:rPr lang="ar-EG" sz="7200" b="1" dirty="0"/>
            </a:br>
            <a:r>
              <a:rPr lang="ar-EG" sz="7200" b="1" dirty="0"/>
              <a:t>وقد وهبتكَ الخلود</a:t>
            </a:r>
            <a:br>
              <a:rPr lang="ar-EG" sz="7200" b="1" dirty="0"/>
            </a:br>
            <a:r>
              <a:rPr lang="ar-EG" sz="7200" b="1" dirty="0"/>
              <a:t>في الحياة</a:t>
            </a:r>
          </a:p>
          <a:p>
            <a:pPr algn="ctr"/>
            <a:br>
              <a:rPr lang="ar-EG" sz="7200" b="1" dirty="0"/>
            </a:br>
            <a:endParaRPr lang="ar-EG" altLang="en-US" sz="7200" b="1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883110"/>
            <a:ext cx="9982199" cy="544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Font typeface="Arial" charset="0"/>
              <a:buNone/>
            </a:pPr>
            <a:r>
              <a:rPr lang="ar-EG" sz="8000" b="1" dirty="0">
                <a:solidFill>
                  <a:srgbClr val="00582A"/>
                </a:solidFill>
              </a:rPr>
              <a:t>فانتَ ماذا يا ترى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فعلتَ من أجلــــي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en-US" altLang="en-US" sz="80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716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2132</TotalTime>
  <Words>98</Words>
  <Application>Microsoft Office PowerPoint</Application>
  <PresentationFormat>عرض على الشاشة (4:3)</PresentationFormat>
  <Paragraphs>11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333</cp:revision>
  <dcterms:created xsi:type="dcterms:W3CDTF">2021-12-07T14:30:00Z</dcterms:created>
  <dcterms:modified xsi:type="dcterms:W3CDTF">2024-09-16T08:15:28Z</dcterms:modified>
</cp:coreProperties>
</file>