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28" r:id="rId3"/>
    <p:sldId id="429" r:id="rId4"/>
    <p:sldId id="430" r:id="rId5"/>
    <p:sldId id="431" r:id="rId6"/>
    <p:sldId id="432" r:id="rId7"/>
    <p:sldId id="433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0"/>
            <p14:sldId id="431"/>
            <p14:sldId id="432"/>
            <p14:sldId id="43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1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ده أبويا </a:t>
            </a:r>
            <a:r>
              <a:rPr lang="ar-EG" sz="7200" b="1" dirty="0" err="1"/>
              <a:t>بيرعاني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0732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1E0E"/>
                </a:solidFill>
              </a:rPr>
              <a:t>ده أبويا </a:t>
            </a:r>
            <a:r>
              <a:rPr lang="ar-EG" sz="7200" b="1" dirty="0" err="1">
                <a:solidFill>
                  <a:srgbClr val="001E0E"/>
                </a:solidFill>
              </a:rPr>
              <a:t>بيرعاني</a:t>
            </a:r>
            <a:br>
              <a:rPr lang="ar-EG" sz="7200" b="1" dirty="0">
                <a:solidFill>
                  <a:srgbClr val="001E0E"/>
                </a:solidFill>
              </a:rPr>
            </a:br>
            <a:r>
              <a:rPr lang="ar-EG" sz="7200" b="1" dirty="0">
                <a:solidFill>
                  <a:srgbClr val="001E0E"/>
                </a:solidFill>
              </a:rPr>
              <a:t>  وبحبـــه شفانــــي</a:t>
            </a:r>
          </a:p>
          <a:p>
            <a:pPr algn="ctr"/>
            <a:r>
              <a:rPr lang="ar-EG" sz="7200" b="1" dirty="0">
                <a:solidFill>
                  <a:srgbClr val="001E0E"/>
                </a:solidFill>
              </a:rPr>
              <a:t> شبعنــــي ورواني </a:t>
            </a:r>
            <a:br>
              <a:rPr lang="ar-EG" sz="7200" b="1" dirty="0">
                <a:solidFill>
                  <a:srgbClr val="001E0E"/>
                </a:solidFill>
              </a:rPr>
            </a:br>
            <a:r>
              <a:rPr lang="ar-EG" sz="7200" b="1" dirty="0">
                <a:solidFill>
                  <a:srgbClr val="001E0E"/>
                </a:solidFill>
              </a:rPr>
              <a:t> حررني من العبودية</a:t>
            </a:r>
            <a:endParaRPr lang="ar-SA" sz="7200" b="1" dirty="0">
              <a:solidFill>
                <a:srgbClr val="001E0E"/>
              </a:solidFill>
            </a:endParaRPr>
          </a:p>
          <a:p>
            <a:pPr algn="ctr"/>
            <a:endParaRPr lang="ar-EG" altLang="en-US" sz="7200" b="1" dirty="0">
              <a:solidFill>
                <a:srgbClr val="001E0E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10732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1E0E"/>
                </a:solidFill>
              </a:rPr>
              <a:t>أعطاني من روحه </a:t>
            </a:r>
            <a:br>
              <a:rPr lang="ar-EG" sz="7200" b="1" dirty="0">
                <a:solidFill>
                  <a:srgbClr val="001E0E"/>
                </a:solidFill>
              </a:rPr>
            </a:br>
            <a:r>
              <a:rPr lang="ar-EG" sz="7200" b="1" dirty="0">
                <a:solidFill>
                  <a:srgbClr val="001E0E"/>
                </a:solidFill>
              </a:rPr>
              <a:t>يسوع شفا بجروحه</a:t>
            </a:r>
          </a:p>
          <a:p>
            <a:pPr algn="ctr"/>
            <a:r>
              <a:rPr lang="ar-EG" sz="7200" b="1" dirty="0">
                <a:solidFill>
                  <a:srgbClr val="001E0E"/>
                </a:solidFill>
              </a:rPr>
              <a:t>تسبيحه كسانــي</a:t>
            </a:r>
            <a:br>
              <a:rPr lang="ar-EG" sz="7200" b="1" dirty="0">
                <a:solidFill>
                  <a:srgbClr val="001E0E"/>
                </a:solidFill>
              </a:rPr>
            </a:br>
            <a:r>
              <a:rPr lang="ar-EG" sz="7200" b="1" dirty="0">
                <a:solidFill>
                  <a:srgbClr val="001E0E"/>
                </a:solidFill>
              </a:rPr>
              <a:t> دمــه لحياة أبدية</a:t>
            </a:r>
            <a:endParaRPr lang="ar-SA" sz="7200" b="1" dirty="0">
              <a:solidFill>
                <a:srgbClr val="001E0E"/>
              </a:solidFill>
            </a:endParaRPr>
          </a:p>
          <a:p>
            <a:pPr algn="ctr"/>
            <a:endParaRPr lang="ar-EG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295400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>
                <a:solidFill>
                  <a:srgbClr val="00582A"/>
                </a:solidFill>
              </a:rPr>
              <a:t>يا روح التبنـــــــــي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 مسرور بيك وأغني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يا آبــــا الآب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914400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buFont typeface="Arial" charset="0"/>
              <a:buNone/>
            </a:pPr>
            <a:r>
              <a:rPr lang="ar-EG" sz="7200" b="1" dirty="0">
                <a:solidFill>
                  <a:srgbClr val="001E0E"/>
                </a:solidFill>
              </a:rPr>
              <a:t>وبحضنك مش محتـــــاج </a:t>
            </a:r>
            <a:br>
              <a:rPr lang="ar-EG" sz="7200" b="1" dirty="0">
                <a:solidFill>
                  <a:srgbClr val="001E0E"/>
                </a:solidFill>
              </a:rPr>
            </a:br>
            <a:r>
              <a:rPr lang="ar-EG" sz="7200" b="1" dirty="0">
                <a:solidFill>
                  <a:srgbClr val="001E0E"/>
                </a:solidFill>
              </a:rPr>
              <a:t> دمك مرشوش على الباب</a:t>
            </a:r>
          </a:p>
          <a:p>
            <a:pPr algn="ctr" rtl="1"/>
            <a:r>
              <a:rPr lang="ar-EG" sz="7200" b="1" dirty="0">
                <a:solidFill>
                  <a:srgbClr val="001E0E"/>
                </a:solidFill>
              </a:rPr>
              <a:t>ده أبويا رب الأرباب </a:t>
            </a:r>
            <a:br>
              <a:rPr lang="ar-EG" sz="7200" b="1" dirty="0">
                <a:solidFill>
                  <a:srgbClr val="001E0E"/>
                </a:solidFill>
              </a:rPr>
            </a:br>
            <a:r>
              <a:rPr lang="ar-EG" sz="7200" b="1" dirty="0">
                <a:solidFill>
                  <a:srgbClr val="001E0E"/>
                </a:solidFill>
              </a:rPr>
              <a:t>وبحبه عيوبي مخفية</a:t>
            </a:r>
            <a:endParaRPr lang="ar-SA" sz="7200" b="1" dirty="0">
              <a:solidFill>
                <a:srgbClr val="001E0E"/>
              </a:solidFill>
            </a:endParaRPr>
          </a:p>
          <a:p>
            <a:pPr algn="ctr" rtl="1">
              <a:buFont typeface="Arial" charset="0"/>
              <a:buNone/>
            </a:pPr>
            <a:endParaRPr lang="ar-EG" altLang="en-US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970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1E0E"/>
                </a:solidFill>
              </a:rPr>
              <a:t>أنت شبعي في جوعي </a:t>
            </a:r>
            <a:br>
              <a:rPr lang="ar-EG" sz="7200" b="1" dirty="0">
                <a:solidFill>
                  <a:srgbClr val="001E0E"/>
                </a:solidFill>
              </a:rPr>
            </a:br>
            <a:r>
              <a:rPr lang="ar-EG" sz="7200" b="1" dirty="0" err="1">
                <a:solidFill>
                  <a:srgbClr val="001E0E"/>
                </a:solidFill>
              </a:rPr>
              <a:t>بتسبحك</a:t>
            </a:r>
            <a:r>
              <a:rPr lang="ar-EG" sz="7200" b="1" dirty="0">
                <a:solidFill>
                  <a:srgbClr val="001E0E"/>
                </a:solidFill>
              </a:rPr>
              <a:t> روحــــــــــي</a:t>
            </a:r>
            <a:br>
              <a:rPr lang="ar-EG" sz="7200" b="1" dirty="0">
                <a:solidFill>
                  <a:srgbClr val="001E0E"/>
                </a:solidFill>
              </a:rPr>
            </a:br>
            <a:r>
              <a:rPr lang="ar-EG" sz="7200" b="1" dirty="0">
                <a:solidFill>
                  <a:srgbClr val="001E0E"/>
                </a:solidFill>
              </a:rPr>
              <a:t>ومعاك مش راح أخاف</a:t>
            </a:r>
            <a:br>
              <a:rPr lang="ar-EG" sz="7200" b="1" dirty="0">
                <a:solidFill>
                  <a:srgbClr val="001E0E"/>
                </a:solidFill>
              </a:rPr>
            </a:br>
            <a:r>
              <a:rPr lang="ar-EG" sz="7200" b="1" dirty="0">
                <a:solidFill>
                  <a:srgbClr val="001E0E"/>
                </a:solidFill>
              </a:rPr>
              <a:t> الخير والرحمة لــــــي</a:t>
            </a:r>
            <a:endParaRPr lang="ar-SA" sz="7200" b="1" dirty="0">
              <a:solidFill>
                <a:srgbClr val="001E0E"/>
              </a:solidFill>
            </a:endParaRPr>
          </a:p>
          <a:p>
            <a:pPr algn="ctr"/>
            <a:endParaRPr lang="ar-EG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295400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>
                <a:solidFill>
                  <a:srgbClr val="00582A"/>
                </a:solidFill>
              </a:rPr>
              <a:t>يا روح التبنـــــــــي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 مسرور بيك وأغني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يا آبــــا الآب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899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2133</TotalTime>
  <Words>89</Words>
  <Application>Microsoft Office PowerPoint</Application>
  <PresentationFormat>عرض على الشاشة (4:3)</PresentationFormat>
  <Paragraphs>15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333</cp:revision>
  <dcterms:created xsi:type="dcterms:W3CDTF">2021-12-07T14:30:00Z</dcterms:created>
  <dcterms:modified xsi:type="dcterms:W3CDTF">2024-09-18T07:18:33Z</dcterms:modified>
</cp:coreProperties>
</file>