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75" r:id="rId2"/>
    <p:sldId id="428" r:id="rId3"/>
    <p:sldId id="429" r:id="rId4"/>
    <p:sldId id="434" r:id="rId5"/>
    <p:sldId id="431" r:id="rId6"/>
    <p:sldId id="435" r:id="rId7"/>
    <p:sldId id="433" r:id="rId8"/>
    <p:sldId id="436" r:id="rId9"/>
    <p:sldId id="293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28"/>
            <p14:sldId id="429"/>
            <p14:sldId id="434"/>
            <p14:sldId id="431"/>
            <p14:sldId id="435"/>
            <p14:sldId id="433"/>
            <p14:sldId id="436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69" d="100"/>
          <a:sy n="69" d="100"/>
        </p:scale>
        <p:origin x="64" y="14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9/18/2024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 </a:t>
            </a:r>
          </a:p>
          <a:p>
            <a:pPr algn="ctr"/>
            <a:r>
              <a:rPr lang="ar-EG" sz="7200" b="1" dirty="0"/>
              <a:t>ده ف كل ساعة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920889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6000" b="1" dirty="0">
                <a:solidFill>
                  <a:srgbClr val="00582A"/>
                </a:solidFill>
              </a:rPr>
              <a:t>القرار: </a:t>
            </a:r>
          </a:p>
          <a:p>
            <a:pPr algn="ctr"/>
            <a:r>
              <a:rPr lang="ar-EG" sz="6000" b="1" dirty="0">
                <a:solidFill>
                  <a:srgbClr val="00582A"/>
                </a:solidFill>
              </a:rPr>
              <a:t>ده ف كل ساعة وف كل ثانية </a:t>
            </a:r>
          </a:p>
          <a:p>
            <a:pPr algn="ctr"/>
            <a:r>
              <a:rPr lang="ar-EG" sz="6000" b="1" dirty="0" err="1">
                <a:solidFill>
                  <a:srgbClr val="00582A"/>
                </a:solidFill>
              </a:rPr>
              <a:t>باشوف</a:t>
            </a:r>
            <a:r>
              <a:rPr lang="ar-EG" sz="6000" b="1" dirty="0">
                <a:solidFill>
                  <a:srgbClr val="00582A"/>
                </a:solidFill>
              </a:rPr>
              <a:t> إلهي هو الأمين</a:t>
            </a:r>
            <a:br>
              <a:rPr lang="ar-EG" sz="6000" b="1" dirty="0">
                <a:solidFill>
                  <a:srgbClr val="00582A"/>
                </a:solidFill>
              </a:rPr>
            </a:br>
            <a:r>
              <a:rPr lang="ar-EG" sz="6000" b="1" dirty="0">
                <a:solidFill>
                  <a:srgbClr val="00582A"/>
                </a:solidFill>
              </a:rPr>
              <a:t>ده ف حضنه راحة وماسك إيديا </a:t>
            </a:r>
          </a:p>
          <a:p>
            <a:pPr algn="ctr"/>
            <a:r>
              <a:rPr lang="ar-EG" sz="6000" b="1" dirty="0" err="1">
                <a:solidFill>
                  <a:srgbClr val="00582A"/>
                </a:solidFill>
              </a:rPr>
              <a:t>وبيعلن</a:t>
            </a:r>
            <a:r>
              <a:rPr lang="ar-EG" sz="6000" b="1" dirty="0">
                <a:solidFill>
                  <a:srgbClr val="00582A"/>
                </a:solidFill>
              </a:rPr>
              <a:t> إنه (وحده المعين)2</a:t>
            </a:r>
            <a:br>
              <a:rPr lang="ar-EG" sz="6000" b="1" dirty="0">
                <a:solidFill>
                  <a:srgbClr val="00582A"/>
                </a:solidFill>
              </a:rPr>
            </a:br>
            <a:endParaRPr lang="ar-EG" altLang="en-US" sz="6000" b="1" dirty="0">
              <a:solidFill>
                <a:srgbClr val="00582A"/>
              </a:solidFill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671691"/>
            <a:ext cx="9982199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buFont typeface="Arial" charset="0"/>
              <a:buNone/>
            </a:pPr>
            <a:r>
              <a:rPr lang="ar-EG" sz="6600" b="1" dirty="0"/>
              <a:t>1- </a:t>
            </a:r>
          </a:p>
          <a:p>
            <a:pPr algn="ctr" rtl="1">
              <a:buFont typeface="Arial" charset="0"/>
              <a:buNone/>
            </a:pPr>
            <a:r>
              <a:rPr lang="ar-EG" sz="6600" b="1" dirty="0"/>
              <a:t>(ويا التجارب </a:t>
            </a:r>
            <a:r>
              <a:rPr lang="ar-EG" sz="6600" b="1" dirty="0" err="1"/>
              <a:t>يديني</a:t>
            </a:r>
            <a:r>
              <a:rPr lang="ar-EG" sz="6600" b="1" dirty="0"/>
              <a:t> منفذ</a:t>
            </a:r>
          </a:p>
          <a:p>
            <a:pPr algn="ctr" rtl="1">
              <a:buFont typeface="Arial" charset="0"/>
              <a:buNone/>
            </a:pPr>
            <a:r>
              <a:rPr lang="ar-EG" sz="6600" b="1" dirty="0"/>
              <a:t> وفي المصاعب </a:t>
            </a:r>
            <a:r>
              <a:rPr lang="ar-EG" sz="6600" b="1" dirty="0" err="1"/>
              <a:t>ييجي</a:t>
            </a:r>
            <a:r>
              <a:rPr lang="ar-EG" sz="6600" b="1" dirty="0"/>
              <a:t> وينقذ)2</a:t>
            </a:r>
            <a:br>
              <a:rPr lang="ar-EG" sz="6600" b="1" dirty="0"/>
            </a:br>
            <a:r>
              <a:rPr lang="ar-EG" sz="6600" b="1" dirty="0"/>
              <a:t>(عمري ما بحس إني </a:t>
            </a:r>
            <a:r>
              <a:rPr lang="ar-EG" sz="6600" b="1" dirty="0" err="1"/>
              <a:t>لوحدي</a:t>
            </a:r>
            <a:r>
              <a:rPr lang="ar-EG" sz="6600" b="1" dirty="0"/>
              <a:t> </a:t>
            </a:r>
          </a:p>
          <a:p>
            <a:pPr algn="ctr" rtl="1">
              <a:buFont typeface="Arial" charset="0"/>
              <a:buNone/>
            </a:pPr>
            <a:r>
              <a:rPr lang="ar-EG" sz="6600" b="1" dirty="0"/>
              <a:t>ليل ولا نهار نوره </a:t>
            </a:r>
            <a:r>
              <a:rPr lang="ar-EG" sz="6600" b="1" dirty="0" err="1"/>
              <a:t>بيهدي</a:t>
            </a:r>
            <a:r>
              <a:rPr lang="ar-EG" sz="6600" b="1" dirty="0"/>
              <a:t>)2</a:t>
            </a:r>
            <a:br>
              <a:rPr lang="ar-EG" sz="6600" b="1" dirty="0"/>
            </a:br>
            <a:endParaRPr lang="en-US" altLang="en-US" sz="66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920889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6000" b="1" dirty="0">
                <a:solidFill>
                  <a:srgbClr val="00582A"/>
                </a:solidFill>
              </a:rPr>
              <a:t>القرار: </a:t>
            </a:r>
          </a:p>
          <a:p>
            <a:pPr algn="ctr"/>
            <a:r>
              <a:rPr lang="ar-EG" sz="6000" b="1" dirty="0">
                <a:solidFill>
                  <a:srgbClr val="00582A"/>
                </a:solidFill>
              </a:rPr>
              <a:t>ده ف كل ساعة وف كل ثانية </a:t>
            </a:r>
          </a:p>
          <a:p>
            <a:pPr algn="ctr"/>
            <a:r>
              <a:rPr lang="ar-EG" sz="6000" b="1" dirty="0" err="1">
                <a:solidFill>
                  <a:srgbClr val="00582A"/>
                </a:solidFill>
              </a:rPr>
              <a:t>باشوف</a:t>
            </a:r>
            <a:r>
              <a:rPr lang="ar-EG" sz="6000" b="1" dirty="0">
                <a:solidFill>
                  <a:srgbClr val="00582A"/>
                </a:solidFill>
              </a:rPr>
              <a:t> إلهي هو الأمين</a:t>
            </a:r>
            <a:br>
              <a:rPr lang="ar-EG" sz="6000" b="1" dirty="0">
                <a:solidFill>
                  <a:srgbClr val="00582A"/>
                </a:solidFill>
              </a:rPr>
            </a:br>
            <a:r>
              <a:rPr lang="ar-EG" sz="6000" b="1" dirty="0">
                <a:solidFill>
                  <a:srgbClr val="00582A"/>
                </a:solidFill>
              </a:rPr>
              <a:t>ده ف حضنه راحة وماسك إيديا </a:t>
            </a:r>
          </a:p>
          <a:p>
            <a:pPr algn="ctr"/>
            <a:r>
              <a:rPr lang="ar-EG" sz="6000" b="1" dirty="0" err="1">
                <a:solidFill>
                  <a:srgbClr val="00582A"/>
                </a:solidFill>
              </a:rPr>
              <a:t>وبيعلن</a:t>
            </a:r>
            <a:r>
              <a:rPr lang="ar-EG" sz="6000" b="1" dirty="0">
                <a:solidFill>
                  <a:srgbClr val="00582A"/>
                </a:solidFill>
              </a:rPr>
              <a:t> إنه (وحده المعين)2</a:t>
            </a:r>
            <a:br>
              <a:rPr lang="ar-EG" sz="6000" b="1" dirty="0">
                <a:solidFill>
                  <a:srgbClr val="00582A"/>
                </a:solidFill>
              </a:rPr>
            </a:br>
            <a:endParaRPr lang="ar-EG" altLang="en-US" sz="6000" b="1" dirty="0">
              <a:solidFill>
                <a:srgbClr val="00582A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60243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378559"/>
            <a:ext cx="9982199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buFont typeface="Arial" charset="0"/>
              <a:buNone/>
            </a:pPr>
            <a:r>
              <a:rPr lang="ar-EG" sz="6000" b="1" dirty="0"/>
              <a:t>2- </a:t>
            </a:r>
          </a:p>
          <a:p>
            <a:pPr algn="ctr" rtl="1">
              <a:buFont typeface="Arial" charset="0"/>
              <a:buNone/>
            </a:pPr>
            <a:r>
              <a:rPr lang="ar-EG" sz="6000" b="1" dirty="0"/>
              <a:t>(يوم ضعفي هو بوعده يشجع </a:t>
            </a:r>
          </a:p>
          <a:p>
            <a:pPr algn="ctr" rtl="1">
              <a:buFont typeface="Arial" charset="0"/>
              <a:buNone/>
            </a:pPr>
            <a:r>
              <a:rPr lang="ar-EG" sz="6000" b="1" dirty="0"/>
              <a:t>يمنحني قوة أقوم وأرجع)2</a:t>
            </a:r>
            <a:br>
              <a:rPr lang="ar-EG" sz="6000" b="1" dirty="0"/>
            </a:br>
            <a:r>
              <a:rPr lang="ar-EG" sz="6000" b="1" dirty="0"/>
              <a:t>(يرجع زي النسر شبابي</a:t>
            </a:r>
          </a:p>
          <a:p>
            <a:pPr algn="ctr" rtl="1">
              <a:buFont typeface="Arial" charset="0"/>
              <a:buNone/>
            </a:pPr>
            <a:r>
              <a:rPr lang="ar-EG" sz="6000" b="1" dirty="0"/>
              <a:t> وأحلق فوق كل أتعابي)2 </a:t>
            </a:r>
          </a:p>
          <a:p>
            <a:pPr algn="ctr" rtl="1">
              <a:buFont typeface="Arial" charset="0"/>
              <a:buNone/>
            </a:pPr>
            <a:r>
              <a:rPr lang="ar-EG" sz="6000" b="1" dirty="0"/>
              <a:t>(وأنسى اللي كان)2 </a:t>
            </a:r>
            <a:br>
              <a:rPr lang="ar-EG" sz="6000" b="1" dirty="0"/>
            </a:br>
            <a:endParaRPr lang="en-US" altLang="en-US" sz="6000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920889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6000" b="1" dirty="0">
                <a:solidFill>
                  <a:srgbClr val="00582A"/>
                </a:solidFill>
              </a:rPr>
              <a:t>القرار: </a:t>
            </a:r>
          </a:p>
          <a:p>
            <a:pPr algn="ctr"/>
            <a:r>
              <a:rPr lang="ar-EG" sz="6000" b="1" dirty="0">
                <a:solidFill>
                  <a:srgbClr val="00582A"/>
                </a:solidFill>
              </a:rPr>
              <a:t>ده ف كل ساعة وف كل ثانية </a:t>
            </a:r>
          </a:p>
          <a:p>
            <a:pPr algn="ctr"/>
            <a:r>
              <a:rPr lang="ar-EG" sz="6000" b="1" dirty="0" err="1">
                <a:solidFill>
                  <a:srgbClr val="00582A"/>
                </a:solidFill>
              </a:rPr>
              <a:t>باشوف</a:t>
            </a:r>
            <a:r>
              <a:rPr lang="ar-EG" sz="6000" b="1" dirty="0">
                <a:solidFill>
                  <a:srgbClr val="00582A"/>
                </a:solidFill>
              </a:rPr>
              <a:t> إلهي هو الأمين</a:t>
            </a:r>
            <a:br>
              <a:rPr lang="ar-EG" sz="6000" b="1" dirty="0">
                <a:solidFill>
                  <a:srgbClr val="00582A"/>
                </a:solidFill>
              </a:rPr>
            </a:br>
            <a:r>
              <a:rPr lang="ar-EG" sz="6000" b="1" dirty="0">
                <a:solidFill>
                  <a:srgbClr val="00582A"/>
                </a:solidFill>
              </a:rPr>
              <a:t>ده ف حضنه راحة وماسك إيديا </a:t>
            </a:r>
          </a:p>
          <a:p>
            <a:pPr algn="ctr"/>
            <a:r>
              <a:rPr lang="ar-EG" sz="6000" b="1" dirty="0" err="1">
                <a:solidFill>
                  <a:srgbClr val="00582A"/>
                </a:solidFill>
              </a:rPr>
              <a:t>وبيعلن</a:t>
            </a:r>
            <a:r>
              <a:rPr lang="ar-EG" sz="6000" b="1" dirty="0">
                <a:solidFill>
                  <a:srgbClr val="00582A"/>
                </a:solidFill>
              </a:rPr>
              <a:t> إنه (وحده المعين)2</a:t>
            </a:r>
            <a:br>
              <a:rPr lang="ar-EG" sz="6000" b="1" dirty="0">
                <a:solidFill>
                  <a:srgbClr val="00582A"/>
                </a:solidFill>
              </a:rPr>
            </a:br>
            <a:endParaRPr lang="ar-EG" altLang="en-US" sz="6000" b="1" dirty="0">
              <a:solidFill>
                <a:srgbClr val="00582A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70430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530959"/>
            <a:ext cx="9982199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buFont typeface="Arial" charset="0"/>
              <a:buNone/>
            </a:pPr>
            <a:r>
              <a:rPr lang="ar-EG" sz="6000" b="1" dirty="0"/>
              <a:t>3- </a:t>
            </a:r>
          </a:p>
          <a:p>
            <a:pPr algn="ctr" rtl="1">
              <a:buFont typeface="Arial" charset="0"/>
              <a:buNone/>
            </a:pPr>
            <a:r>
              <a:rPr lang="ar-EG" sz="6000" b="1" dirty="0"/>
              <a:t>(ده ضماني إنه على طول </a:t>
            </a:r>
            <a:r>
              <a:rPr lang="ar-EG" sz="6000" b="1" dirty="0" err="1"/>
              <a:t>معايا</a:t>
            </a:r>
            <a:r>
              <a:rPr lang="ar-EG" sz="6000" b="1" dirty="0"/>
              <a:t> </a:t>
            </a:r>
          </a:p>
          <a:p>
            <a:pPr algn="ctr" rtl="1">
              <a:buFont typeface="Arial" charset="0"/>
              <a:buNone/>
            </a:pPr>
            <a:r>
              <a:rPr lang="ar-EG" sz="6000" b="1" dirty="0"/>
              <a:t>وأماني منه وشبعان رعاية)2</a:t>
            </a:r>
            <a:br>
              <a:rPr lang="ar-EG" sz="6000" b="1" dirty="0"/>
            </a:br>
            <a:r>
              <a:rPr lang="ar-EG" sz="6000" b="1" dirty="0"/>
              <a:t>(وقت همومي </a:t>
            </a:r>
            <a:r>
              <a:rPr lang="ar-EG" sz="6000" b="1" dirty="0" err="1"/>
              <a:t>يلذذ</a:t>
            </a:r>
            <a:r>
              <a:rPr lang="ar-EG" sz="6000" b="1" dirty="0"/>
              <a:t> نفسي </a:t>
            </a:r>
          </a:p>
          <a:p>
            <a:pPr algn="ctr" rtl="1">
              <a:buFont typeface="Arial" charset="0"/>
              <a:buNone/>
            </a:pPr>
            <a:r>
              <a:rPr lang="ar-EG" sz="6000" b="1" dirty="0"/>
              <a:t>ينقذني من حفرة يأسي)2 </a:t>
            </a:r>
          </a:p>
          <a:p>
            <a:pPr algn="ctr" rtl="1">
              <a:buFont typeface="Arial" charset="0"/>
              <a:buNone/>
            </a:pPr>
            <a:r>
              <a:rPr lang="ar-EG" sz="6000" b="1" dirty="0"/>
              <a:t>(وألقى الحنان) </a:t>
            </a:r>
            <a:br>
              <a:rPr lang="ar-EG" sz="6000" b="1" dirty="0"/>
            </a:br>
            <a:endParaRPr lang="en-US" altLang="en-US" sz="6000" b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920889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6000" b="1" dirty="0">
                <a:solidFill>
                  <a:srgbClr val="00582A"/>
                </a:solidFill>
              </a:rPr>
              <a:t>القرار: </a:t>
            </a:r>
          </a:p>
          <a:p>
            <a:pPr algn="ctr"/>
            <a:r>
              <a:rPr lang="ar-EG" sz="6000" b="1" dirty="0">
                <a:solidFill>
                  <a:srgbClr val="00582A"/>
                </a:solidFill>
              </a:rPr>
              <a:t>ده ف كل ساعة وف كل ثانية </a:t>
            </a:r>
          </a:p>
          <a:p>
            <a:pPr algn="ctr"/>
            <a:r>
              <a:rPr lang="ar-EG" sz="6000" b="1" dirty="0" err="1">
                <a:solidFill>
                  <a:srgbClr val="00582A"/>
                </a:solidFill>
              </a:rPr>
              <a:t>باشوف</a:t>
            </a:r>
            <a:r>
              <a:rPr lang="ar-EG" sz="6000" b="1" dirty="0">
                <a:solidFill>
                  <a:srgbClr val="00582A"/>
                </a:solidFill>
              </a:rPr>
              <a:t> إلهي هو الأمين</a:t>
            </a:r>
            <a:br>
              <a:rPr lang="ar-EG" sz="6000" b="1" dirty="0">
                <a:solidFill>
                  <a:srgbClr val="00582A"/>
                </a:solidFill>
              </a:rPr>
            </a:br>
            <a:r>
              <a:rPr lang="ar-EG" sz="6000" b="1" dirty="0">
                <a:solidFill>
                  <a:srgbClr val="00582A"/>
                </a:solidFill>
              </a:rPr>
              <a:t>ده ف حضنه راحة وماسك إيديا </a:t>
            </a:r>
          </a:p>
          <a:p>
            <a:pPr algn="ctr"/>
            <a:r>
              <a:rPr lang="ar-EG" sz="6000" b="1" dirty="0" err="1">
                <a:solidFill>
                  <a:srgbClr val="00582A"/>
                </a:solidFill>
              </a:rPr>
              <a:t>وبيعلن</a:t>
            </a:r>
            <a:r>
              <a:rPr lang="ar-EG" sz="6000" b="1" dirty="0">
                <a:solidFill>
                  <a:srgbClr val="00582A"/>
                </a:solidFill>
              </a:rPr>
              <a:t> إنه (وحده المعين)2</a:t>
            </a:r>
            <a:br>
              <a:rPr lang="ar-EG" sz="6000" b="1" dirty="0">
                <a:solidFill>
                  <a:srgbClr val="00582A"/>
                </a:solidFill>
              </a:rPr>
            </a:br>
            <a:endParaRPr lang="ar-EG" altLang="en-US" sz="6000" b="1" dirty="0">
              <a:solidFill>
                <a:srgbClr val="00582A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46458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2135</TotalTime>
  <Words>209</Words>
  <Application>Microsoft Office PowerPoint</Application>
  <PresentationFormat>عرض على الشاشة (4:3)</PresentationFormat>
  <Paragraphs>32</Paragraphs>
  <Slides>9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333</cp:revision>
  <dcterms:created xsi:type="dcterms:W3CDTF">2021-12-07T14:30:00Z</dcterms:created>
  <dcterms:modified xsi:type="dcterms:W3CDTF">2024-09-18T07:27:34Z</dcterms:modified>
</cp:coreProperties>
</file>