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29" r:id="rId4"/>
    <p:sldId id="442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4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ده</a:t>
            </a:r>
            <a:r>
              <a:rPr lang="ar-EG" sz="7200" b="1" dirty="0"/>
              <a:t> في كل لحظة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9303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/>
              <a:t>1- </a:t>
            </a:r>
            <a:endParaRPr lang="ar-EG" sz="5400" b="1" dirty="0"/>
          </a:p>
          <a:p>
            <a:pPr algn="ctr"/>
            <a:r>
              <a:rPr lang="ar-EG" sz="6600" b="1" dirty="0" err="1"/>
              <a:t>ده</a:t>
            </a:r>
            <a:r>
              <a:rPr lang="ar-EG" sz="6600" b="1" dirty="0"/>
              <a:t> في كل لحظة</a:t>
            </a:r>
          </a:p>
          <a:p>
            <a:pPr algn="ctr"/>
            <a:r>
              <a:rPr lang="ar-EG" sz="6600" b="1" dirty="0"/>
              <a:t>في كل عمري</a:t>
            </a:r>
          </a:p>
          <a:p>
            <a:pPr algn="ctr"/>
            <a:r>
              <a:rPr lang="ar-EG" sz="6600" b="1" dirty="0" err="1"/>
              <a:t>بأعيشها</a:t>
            </a:r>
            <a:r>
              <a:rPr lang="ar-EG" sz="6600" b="1" dirty="0"/>
              <a:t> معاك</a:t>
            </a:r>
          </a:p>
          <a:p>
            <a:pPr algn="ctr"/>
            <a:r>
              <a:rPr lang="ar-EG" sz="6600" b="1" dirty="0" err="1">
                <a:latin typeface="Microsoft Sans Serif" pitchFamily="34" charset="0"/>
              </a:rPr>
              <a:t>بأستمتع</a:t>
            </a:r>
            <a:r>
              <a:rPr lang="ar-EG" sz="6600" b="1" dirty="0">
                <a:latin typeface="Microsoft Sans Serif" pitchFamily="34" charset="0"/>
              </a:rPr>
              <a:t> فيها</a:t>
            </a:r>
          </a:p>
          <a:p>
            <a:pPr algn="ctr"/>
            <a:r>
              <a:rPr lang="ar-EG" sz="6600" b="1" dirty="0">
                <a:latin typeface="Microsoft Sans Serif" pitchFamily="34" charset="0"/>
              </a:rPr>
              <a:t> بحبك لي ورضاك</a:t>
            </a:r>
            <a:endParaRPr lang="en-US" sz="6600" b="1" dirty="0">
              <a:latin typeface="Microsoft Sans Serif" pitchFamily="34" charset="0"/>
            </a:endParaRPr>
          </a:p>
          <a:p>
            <a:pPr algn="ctr"/>
            <a:endParaRPr lang="en-US" sz="6600" b="1" dirty="0"/>
          </a:p>
          <a:p>
            <a:pPr algn="ctr"/>
            <a:br>
              <a:rPr lang="ar-EG" sz="6600" b="1" dirty="0"/>
            </a:br>
            <a:endParaRPr lang="ar-EG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>
                <a:latin typeface="Microsoft Sans Serif" pitchFamily="34" charset="0"/>
              </a:rPr>
              <a:t>ده</a:t>
            </a:r>
            <a:r>
              <a:rPr lang="ar-EG" sz="8000" b="1" dirty="0">
                <a:latin typeface="Microsoft Sans Serif" pitchFamily="34" charset="0"/>
              </a:rPr>
              <a:t> </a:t>
            </a:r>
            <a:r>
              <a:rPr lang="ar-EG" sz="8000" b="1" dirty="0" err="1">
                <a:latin typeface="Microsoft Sans Serif" pitchFamily="34" charset="0"/>
              </a:rPr>
              <a:t>إنت</a:t>
            </a:r>
            <a:r>
              <a:rPr lang="ar-EG" sz="8000" b="1" dirty="0">
                <a:latin typeface="Microsoft Sans Serif" pitchFamily="34" charset="0"/>
              </a:rPr>
              <a:t> أغلى </a:t>
            </a:r>
          </a:p>
          <a:p>
            <a:pPr algn="ctr"/>
            <a:r>
              <a:rPr lang="ar-EG" sz="8000" b="1" dirty="0">
                <a:latin typeface="Microsoft Sans Serif" pitchFamily="34" charset="0"/>
              </a:rPr>
              <a:t>ما </a:t>
            </a:r>
            <a:r>
              <a:rPr lang="ar-EG" sz="8000" b="1" dirty="0" err="1">
                <a:latin typeface="Microsoft Sans Serif" pitchFamily="34" charset="0"/>
              </a:rPr>
              <a:t>ف</a:t>
            </a:r>
            <a:r>
              <a:rPr lang="ar-EG" sz="8000" b="1" dirty="0">
                <a:latin typeface="Microsoft Sans Serif" pitchFamily="34" charset="0"/>
              </a:rPr>
              <a:t> حياتي</a:t>
            </a:r>
          </a:p>
          <a:p>
            <a:pPr algn="ctr"/>
            <a:r>
              <a:rPr lang="ar-EG" sz="8000" b="1" dirty="0">
                <a:latin typeface="Microsoft Sans Serif" pitchFamily="34" charset="0"/>
              </a:rPr>
              <a:t>جاي </a:t>
            </a:r>
            <a:r>
              <a:rPr lang="ar-EG" sz="8000" b="1" dirty="0" err="1">
                <a:latin typeface="Microsoft Sans Serif" pitchFamily="34" charset="0"/>
              </a:rPr>
              <a:t>بأهديلك</a:t>
            </a:r>
            <a:r>
              <a:rPr lang="ar-EG" sz="8000" b="1" dirty="0">
                <a:latin typeface="Microsoft Sans Serif" pitchFamily="34" charset="0"/>
              </a:rPr>
              <a:t> </a:t>
            </a:r>
          </a:p>
          <a:p>
            <a:pPr algn="ctr"/>
            <a:r>
              <a:rPr lang="ar-EG" sz="8000" b="1" dirty="0" err="1">
                <a:latin typeface="Microsoft Sans Serif" pitchFamily="34" charset="0"/>
              </a:rPr>
              <a:t>تسبيحاتي</a:t>
            </a:r>
            <a:r>
              <a:rPr lang="ar-EG" sz="8000" b="1" dirty="0">
                <a:latin typeface="Microsoft Sans Serif" pitchFamily="34" charset="0"/>
              </a:rPr>
              <a:t>  </a:t>
            </a:r>
            <a:endParaRPr lang="en-US" sz="8000" b="1" dirty="0">
              <a:latin typeface="Microsoft Sans Serif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latin typeface="Microsoft Sans Serif" pitchFamily="34" charset="0"/>
              </a:rPr>
              <a:t>وأهتف مجداً ليك   </a:t>
            </a:r>
          </a:p>
          <a:p>
            <a:pPr algn="ctr"/>
            <a:r>
              <a:rPr lang="ar-EG" sz="7200" b="1" dirty="0">
                <a:latin typeface="Microsoft Sans Serif" pitchFamily="34" charset="0"/>
              </a:rPr>
              <a:t>يا يسوعي يا مليك</a:t>
            </a:r>
          </a:p>
          <a:p>
            <a:pPr algn="ctr"/>
            <a:r>
              <a:rPr lang="ar-EG" sz="7200" b="1" dirty="0">
                <a:latin typeface="Microsoft Sans Serif" pitchFamily="34" charset="0"/>
              </a:rPr>
              <a:t>وأهتف مجداً ليك   </a:t>
            </a:r>
          </a:p>
          <a:p>
            <a:pPr algn="ctr"/>
            <a:r>
              <a:rPr lang="ar-EG" sz="7200" b="1" dirty="0">
                <a:latin typeface="Microsoft Sans Serif" pitchFamily="34" charset="0"/>
              </a:rPr>
              <a:t>يا يسوعي يا مليك</a:t>
            </a:r>
            <a:endParaRPr lang="en-US" sz="7200" b="1" dirty="0">
              <a:latin typeface="Microsoft Sans Serif" pitchFamily="34" charset="0"/>
            </a:endParaRPr>
          </a:p>
          <a:p>
            <a:pPr algn="ctr"/>
            <a:endParaRPr lang="en-US" sz="7200" b="1" dirty="0">
              <a:latin typeface="Microsoft Sans Serif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45</Words>
  <Application>Microsoft Office PowerPoint</Application>
  <PresentationFormat>عرض على الشاشة (4:3)</PresentationFormat>
  <Paragraphs>18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333</cp:revision>
  <dcterms:created xsi:type="dcterms:W3CDTF">2021-12-07T14:30:00Z</dcterms:created>
  <dcterms:modified xsi:type="dcterms:W3CDTF">2024-09-18T07:30:26Z</dcterms:modified>
</cp:coreProperties>
</file>