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دي الأبواب المفتوحة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14408"/>
            <a:ext cx="9982199" cy="6195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(دِي الأَبْوَابْ مَفْتُوحَه لِلِّي يعُوز يعُودْ</a:t>
            </a:r>
            <a:br>
              <a:rPr lang="ar-EG" sz="5400" b="1" dirty="0"/>
            </a:br>
            <a:r>
              <a:rPr lang="ar-EG" sz="5400" b="1" dirty="0"/>
              <a:t>والنَّفْس </a:t>
            </a:r>
            <a:r>
              <a:rPr lang="ar-EG" sz="5400" b="1" dirty="0" err="1"/>
              <a:t>الْمَجْرُوحَه</a:t>
            </a:r>
            <a:r>
              <a:rPr lang="ar-EG" sz="5400" b="1" dirty="0"/>
              <a:t> تِشْفِيهَا الْوُعُودْ</a:t>
            </a:r>
            <a:br>
              <a:rPr lang="ar-EG" sz="5400" b="1" dirty="0"/>
            </a:br>
            <a:r>
              <a:rPr lang="ar-EG" sz="5400" b="1" dirty="0"/>
              <a:t>لَوْ نقُول لُه الْهَمّ كُلُّه فِي </a:t>
            </a:r>
            <a:r>
              <a:rPr lang="ar-EG" sz="5400" b="1" dirty="0" err="1"/>
              <a:t>الصَّلاهْ</a:t>
            </a:r>
            <a:br>
              <a:rPr lang="ar-EG" sz="5400" b="1" dirty="0"/>
            </a:br>
            <a:r>
              <a:rPr lang="ar-EG" sz="5400" b="1" dirty="0"/>
              <a:t>الدُّمُوعْ هَا تطِيرْ وتُهْجُرْ الْخُدُودْ)2</a:t>
            </a:r>
            <a:br>
              <a:rPr lang="ar-EG" sz="5400" b="1" dirty="0"/>
            </a:br>
            <a:endParaRPr lang="en-US" sz="5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200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(هُو عِنْدُه لِلْمَشَاكِلْ أَلْفْ حَلّ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هُو وَحْدُه يِمْحِي كُلّ خُوفْ وذُلّ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لَوْ نِجِي لُه وننَادِي لُه هَا نلاقِيه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فَاتِحْ الأَحْضَانْ لأيّ حَدّ ضَلّ)2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410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(رَبِّنَا الْحَنُونْ إِلَه طَيِّبْ عَطُوفْ</a:t>
            </a:r>
            <a:br>
              <a:rPr lang="ar-EG" sz="6000" b="1" dirty="0"/>
            </a:br>
            <a:r>
              <a:rPr lang="ar-EG" sz="6000" b="1" dirty="0" err="1"/>
              <a:t>بِيقُول</a:t>
            </a:r>
            <a:r>
              <a:rPr lang="ar-EG" sz="6000" b="1" dirty="0"/>
              <a:t> احْنَا مَنْقُوشِينْ عَلَى الْكُفُوفْ</a:t>
            </a:r>
            <a:br>
              <a:rPr lang="ar-EG" sz="6000" b="1" dirty="0"/>
            </a:br>
            <a:r>
              <a:rPr lang="ar-EG" sz="6000" b="1" dirty="0"/>
              <a:t>واللي يِدِّي الْعُمْر كُلُّه لِلْمَسِيحْ</a:t>
            </a:r>
            <a:br>
              <a:rPr lang="ar-EG" sz="6000" b="1" dirty="0"/>
            </a:br>
            <a:r>
              <a:rPr lang="ar-EG" sz="6000" b="1" dirty="0"/>
              <a:t>يِعْلا فُوقْ كُلّ الْمَشَاكِل والظُّرُوفْ)2</a:t>
            </a:r>
            <a:br>
              <a:rPr lang="ar-EG" sz="6000" b="1" dirty="0"/>
            </a:b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200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(هُو عِنْدُه لِلْمَشَاكِلْ أَلْفْ حَلّ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هُو وَحْدُه يِمْحِي كُلّ خُوفْ وذُلّ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لَوْ نِجِي لُه وننَادِي لُه هَا نلاقِيه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فَاتِحْ الأَحْضَانْ لأيّ حَدّ ضَلّ)2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738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410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(يَا فَادِينَا لِيك عِينِينَا مَرْفُوعِينْ</a:t>
            </a:r>
            <a:br>
              <a:rPr lang="ar-EG" sz="6000" b="1" dirty="0"/>
            </a:br>
            <a:r>
              <a:rPr lang="ar-EG" sz="6000" b="1" dirty="0"/>
              <a:t>لِيكْ </a:t>
            </a:r>
            <a:r>
              <a:rPr lang="ar-EG" sz="6000" b="1" dirty="0" err="1"/>
              <a:t>بِننَادِي</a:t>
            </a:r>
            <a:r>
              <a:rPr lang="ar-EG" sz="6000" b="1" dirty="0"/>
              <a:t> والأَيَادِي مَمْدُودِينْ</a:t>
            </a:r>
            <a:br>
              <a:rPr lang="ar-EG" sz="6000" b="1" dirty="0"/>
            </a:br>
            <a:r>
              <a:rPr lang="ar-EG" sz="6000" b="1" dirty="0"/>
              <a:t>كُنْ مَعَانَا قُدْ خُطَانَا حَيْرَانِينْ</a:t>
            </a:r>
            <a:br>
              <a:rPr lang="ar-EG" sz="6000" b="1" dirty="0"/>
            </a:br>
            <a:r>
              <a:rPr lang="ar-EG" sz="6000" b="1" dirty="0"/>
              <a:t>وانْتَ تِرْشِدْ </a:t>
            </a:r>
            <a:r>
              <a:rPr lang="ar-EG" sz="6000" b="1" dirty="0" err="1"/>
              <a:t>إِنْتَ</a:t>
            </a:r>
            <a:r>
              <a:rPr lang="ar-EG" sz="6000" b="1" dirty="0"/>
              <a:t> تِنْجِدْ يَا مُعِينْ)2</a:t>
            </a:r>
            <a:br>
              <a:rPr lang="ar-EG" sz="6000" b="1" dirty="0"/>
            </a:b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7200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(هُو عِنْدُه لِلْمَشَاكِلْ أَلْفْ حَلّ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هُو وَحْدُه يِمْحِي كُلّ خُوفْ وذُلّ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لَوْ نِجِي لُه وننَادِي لُه هَا نلاقِيه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فَاتِحْ الأَحْضَانْ لأيّ حَدّ </a:t>
            </a:r>
            <a:r>
              <a:rPr lang="ar-EG" sz="6000" b="1">
                <a:solidFill>
                  <a:srgbClr val="00582A"/>
                </a:solidFill>
              </a:rPr>
              <a:t>ضَلّ)2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91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177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334</cp:revision>
  <dcterms:created xsi:type="dcterms:W3CDTF">2021-12-07T14:30:00Z</dcterms:created>
  <dcterms:modified xsi:type="dcterms:W3CDTF">2024-09-18T07:38:04Z</dcterms:modified>
</cp:coreProperties>
</file>