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8" r:id="rId3"/>
    <p:sldId id="429" r:id="rId4"/>
    <p:sldId id="430" r:id="rId5"/>
    <p:sldId id="437" r:id="rId6"/>
    <p:sldId id="432" r:id="rId7"/>
    <p:sldId id="438" r:id="rId8"/>
    <p:sldId id="434" r:id="rId9"/>
    <p:sldId id="439" r:id="rId10"/>
    <p:sldId id="436" r:id="rId11"/>
    <p:sldId id="440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7"/>
            <p14:sldId id="432"/>
            <p14:sldId id="438"/>
            <p14:sldId id="434"/>
            <p14:sldId id="439"/>
            <p14:sldId id="436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دي</a:t>
            </a:r>
            <a:r>
              <a:rPr lang="ar-EG" sz="7200" b="1" dirty="0"/>
              <a:t> العيون </a:t>
            </a:r>
            <a:r>
              <a:rPr lang="ar-EG" sz="7200" b="1" dirty="0" err="1"/>
              <a:t>بتداري</a:t>
            </a:r>
            <a:r>
              <a:rPr lang="ar-EG" sz="7200" b="1" dirty="0"/>
              <a:t> دموع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80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dirty="0"/>
              <a:t>(</a:t>
            </a:r>
            <a:r>
              <a:rPr lang="ar-EG" sz="6600" b="1" dirty="0" err="1"/>
              <a:t>دي</a:t>
            </a:r>
            <a:r>
              <a:rPr lang="ar-EG" sz="6600" b="1" dirty="0"/>
              <a:t> العيون </a:t>
            </a:r>
            <a:r>
              <a:rPr lang="ar-EG" sz="6600" b="1" dirty="0" err="1"/>
              <a:t>بتداري</a:t>
            </a:r>
            <a:r>
              <a:rPr lang="ar-EG" sz="6600" b="1" dirty="0"/>
              <a:t> دموع</a:t>
            </a:r>
          </a:p>
          <a:p>
            <a:pPr algn="ctr" rtl="1"/>
            <a:r>
              <a:rPr lang="ar-EG" sz="6600" b="1" dirty="0"/>
              <a:t> لينا أرض وفيها يسوع)2 </a:t>
            </a:r>
          </a:p>
          <a:p>
            <a:pPr algn="ctr" rtl="1"/>
            <a:r>
              <a:rPr lang="ar-EG" sz="6600" b="1" dirty="0"/>
              <a:t>(لينا وطنا لينا مكانا)2 </a:t>
            </a:r>
          </a:p>
          <a:p>
            <a:pPr algn="ctr" rtl="1"/>
            <a:r>
              <a:rPr lang="ar-EG" sz="6600" b="1" dirty="0"/>
              <a:t>ولينا علم </a:t>
            </a:r>
            <a:r>
              <a:rPr lang="ar-EG" sz="6600" b="1" dirty="0" err="1"/>
              <a:t>بيرف</a:t>
            </a:r>
            <a:r>
              <a:rPr lang="ar-EG" sz="6600" b="1" dirty="0"/>
              <a:t> كمان</a:t>
            </a:r>
          </a:p>
          <a:p>
            <a:pPr algn="ctr"/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لينا أرض ولينا مكان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وعده لينا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أغلى ضمان)2</a:t>
            </a: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dirty="0"/>
              <a:t>(مهما حارب فينا الخوف </a:t>
            </a:r>
          </a:p>
          <a:p>
            <a:pPr algn="ctr" rtl="1"/>
            <a:r>
              <a:rPr lang="ar-EG" sz="6600" b="1" dirty="0"/>
              <a:t>مهما عاندت فينا ظروف)2 </a:t>
            </a:r>
          </a:p>
          <a:p>
            <a:pPr algn="ctr" rtl="1"/>
            <a:r>
              <a:rPr lang="ar-EG" sz="6600" b="1" dirty="0"/>
              <a:t>(هو حامينا هو راعينا)2 </a:t>
            </a:r>
          </a:p>
          <a:p>
            <a:pPr algn="ctr" rtl="1"/>
            <a:r>
              <a:rPr lang="ar-EG" sz="6600" b="1" dirty="0"/>
              <a:t>وكان في النار ويا الفتيان </a:t>
            </a:r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لينا أرض ولينا مكان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وعده لينا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أغلى ضمان)2</a:t>
            </a: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97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dirty="0"/>
              <a:t>(مهما كان في الأرض ألام </a:t>
            </a:r>
          </a:p>
          <a:p>
            <a:pPr algn="ctr" rtl="1"/>
            <a:r>
              <a:rPr lang="ar-EG" sz="6600" b="1" dirty="0"/>
              <a:t>دي السحابة أهي </a:t>
            </a:r>
            <a:r>
              <a:rPr lang="ar-EG" sz="6600" b="1" dirty="0" err="1"/>
              <a:t>جاية</a:t>
            </a:r>
            <a:r>
              <a:rPr lang="ar-EG" sz="6600" b="1" dirty="0"/>
              <a:t> قوام)2 </a:t>
            </a:r>
          </a:p>
          <a:p>
            <a:pPr algn="ctr" rtl="1"/>
            <a:r>
              <a:rPr lang="ar-EG" sz="6600" b="1" dirty="0"/>
              <a:t>(</a:t>
            </a:r>
            <a:r>
              <a:rPr lang="ar-EG" sz="6600" b="1" dirty="0" err="1"/>
              <a:t>جاية</a:t>
            </a:r>
            <a:r>
              <a:rPr lang="ar-EG" sz="6600" b="1" dirty="0"/>
              <a:t> </a:t>
            </a:r>
            <a:r>
              <a:rPr lang="ar-EG" sz="6600" b="1" dirty="0" err="1"/>
              <a:t>تأخدنا</a:t>
            </a:r>
            <a:r>
              <a:rPr lang="ar-EG" sz="6600" b="1" dirty="0"/>
              <a:t> زي ما وعدنا)2 </a:t>
            </a:r>
          </a:p>
          <a:p>
            <a:pPr algn="ctr" rtl="1"/>
            <a:r>
              <a:rPr lang="ar-EG" sz="6600" b="1" dirty="0"/>
              <a:t>وهناك راح ننسى الأحزان </a:t>
            </a:r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لينا أرض ولينا مكان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وعده لينا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أغلى ضمان)2</a:t>
            </a: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6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2493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 </a:t>
            </a:r>
          </a:p>
          <a:p>
            <a:pPr algn="ctr" rtl="1"/>
            <a:r>
              <a:rPr lang="ar-EG" sz="6600" b="1" dirty="0"/>
              <a:t>(مهما حاربنا الشيطان </a:t>
            </a:r>
          </a:p>
          <a:p>
            <a:pPr algn="ctr" rtl="1"/>
            <a:r>
              <a:rPr lang="ar-EG" sz="6600" b="1" dirty="0"/>
              <a:t>مهما على ف صوته كمان)2 </a:t>
            </a:r>
          </a:p>
          <a:p>
            <a:pPr algn="ctr" rtl="1"/>
            <a:r>
              <a:rPr lang="ar-EG" sz="6600" b="1" dirty="0"/>
              <a:t>(لينا الغلبة ولو في الغربة)2 </a:t>
            </a:r>
          </a:p>
          <a:p>
            <a:pPr algn="ctr" rtl="1"/>
            <a:r>
              <a:rPr lang="ar-EG" sz="6600" b="1" dirty="0"/>
              <a:t>أصل </a:t>
            </a:r>
            <a:r>
              <a:rPr lang="ar-EG" sz="6600" b="1" dirty="0" err="1"/>
              <a:t>يسوعنا</a:t>
            </a:r>
            <a:r>
              <a:rPr lang="ar-EG" sz="6600" b="1" dirty="0"/>
              <a:t> ده غلبه زمان </a:t>
            </a:r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لينا أرض ولينا مكان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وعده لينا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أغلى ضمان)2</a:t>
            </a: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01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 </a:t>
            </a:r>
          </a:p>
          <a:p>
            <a:pPr algn="ctr" rtl="1"/>
            <a:r>
              <a:rPr lang="ar-EG" sz="6600" b="1" dirty="0"/>
              <a:t>(مهما كان الوقت </a:t>
            </a:r>
            <a:r>
              <a:rPr lang="ar-EG" sz="6600" b="1" dirty="0" err="1"/>
              <a:t>صعيب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بكره شمس الغربة تغيب)2 </a:t>
            </a:r>
          </a:p>
          <a:p>
            <a:pPr algn="ctr" rtl="1"/>
            <a:r>
              <a:rPr lang="ar-EG" sz="6600" b="1" dirty="0"/>
              <a:t>(</a:t>
            </a:r>
            <a:r>
              <a:rPr lang="ar-EG" sz="6600" b="1" dirty="0" err="1"/>
              <a:t>بيصبرنا</a:t>
            </a:r>
            <a:r>
              <a:rPr lang="ar-EG" sz="6600" b="1" dirty="0"/>
              <a:t> ويحيي أمالنا)2 </a:t>
            </a:r>
          </a:p>
          <a:p>
            <a:pPr algn="ctr" rtl="1"/>
            <a:r>
              <a:rPr lang="ar-EG" sz="6600" b="1" dirty="0"/>
              <a:t>إن </a:t>
            </a:r>
            <a:r>
              <a:rPr lang="ar-EG" sz="6600" b="1" dirty="0" err="1"/>
              <a:t>يسوعنا</a:t>
            </a:r>
            <a:r>
              <a:rPr lang="ar-EG" sz="6600" b="1" dirty="0"/>
              <a:t> معانا كمان </a:t>
            </a:r>
            <a:br>
              <a:rPr lang="ar-EG" sz="6600" b="1" dirty="0"/>
            </a:br>
            <a:endParaRPr lang="en-US" sz="6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لينا أرض ولينا مكان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مهما كان مهما كان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وعده لينا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أغلى ضمان)2</a:t>
            </a: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1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246</Words>
  <Application>Microsoft Office PowerPoint</Application>
  <PresentationFormat>عرض على الشاشة (4:3)</PresentationFormat>
  <Paragraphs>58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334</cp:revision>
  <dcterms:created xsi:type="dcterms:W3CDTF">2021-12-07T14:30:00Z</dcterms:created>
  <dcterms:modified xsi:type="dcterms:W3CDTF">2024-09-18T07:40:41Z</dcterms:modified>
</cp:coreProperties>
</file>