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43" r:id="rId3"/>
    <p:sldId id="444" r:id="rId4"/>
    <p:sldId id="445" r:id="rId5"/>
    <p:sldId id="446" r:id="rId6"/>
    <p:sldId id="447" r:id="rId7"/>
    <p:sldId id="44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46"/>
            <p14:sldId id="447"/>
            <p14:sldId id="44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عايش وحيد عايش غريب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967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altLang="en-US" sz="6600" b="1" dirty="0"/>
              <a:t>1-</a:t>
            </a:r>
          </a:p>
          <a:p>
            <a:pPr algn="ctr"/>
            <a:r>
              <a:rPr lang="ar-EG" altLang="en-US" sz="6600" b="1" dirty="0"/>
              <a:t>عايش وحيد عايش غريب</a:t>
            </a:r>
          </a:p>
          <a:p>
            <a:pPr algn="ctr"/>
            <a:r>
              <a:rPr lang="ar-EG" altLang="en-US" sz="6600" b="1" dirty="0"/>
              <a:t>مستني يوم وفيه </a:t>
            </a:r>
            <a:r>
              <a:rPr lang="ar-EG" altLang="en-US" sz="6600" b="1" dirty="0" err="1"/>
              <a:t>هافرح</a:t>
            </a:r>
            <a:endParaRPr lang="ar-EG" altLang="en-US" sz="6600" b="1" dirty="0"/>
          </a:p>
          <a:p>
            <a:pPr algn="ctr"/>
            <a:r>
              <a:rPr lang="ar-EG" altLang="en-US" sz="6600" b="1" dirty="0"/>
              <a:t>خان الحبيب ترك القريب</a:t>
            </a:r>
          </a:p>
          <a:p>
            <a:pPr algn="ctr"/>
            <a:r>
              <a:rPr lang="ar-EG" altLang="en-US" sz="6600" b="1" dirty="0"/>
              <a:t>كلمة حنان ما إلها مطرح</a:t>
            </a:r>
            <a:endParaRPr lang="en-US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179016"/>
            <a:ext cx="99821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altLang="en-US" sz="6600" b="1" dirty="0"/>
              <a:t>شفت صليبه صليب العار</a:t>
            </a:r>
          </a:p>
          <a:p>
            <a:pPr algn="ctr"/>
            <a:r>
              <a:rPr lang="ar-EG" altLang="en-US" sz="6600" b="1" dirty="0"/>
              <a:t>شفت ايديه فيها المسمار</a:t>
            </a:r>
          </a:p>
          <a:p>
            <a:pPr algn="ctr"/>
            <a:r>
              <a:rPr lang="ar-EG" altLang="en-US" sz="6600" b="1" dirty="0"/>
              <a:t>طعنة في جنبه وجسده انهار</a:t>
            </a:r>
          </a:p>
          <a:p>
            <a:pPr algn="ctr"/>
            <a:r>
              <a:rPr lang="ar-EG" altLang="en-US" sz="6600" b="1" dirty="0"/>
              <a:t>سلم روحه ومات البار</a:t>
            </a:r>
            <a:endParaRPr lang="en-US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75670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331416"/>
            <a:ext cx="99821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altLang="en-US" sz="6600" b="1" dirty="0"/>
              <a:t>لكن لا مش هي نهايته </a:t>
            </a:r>
          </a:p>
          <a:p>
            <a:pPr algn="ctr"/>
            <a:r>
              <a:rPr lang="ar-EG" altLang="en-US" sz="6600" b="1" dirty="0"/>
              <a:t>غلب الموت وداسه بقيامته</a:t>
            </a:r>
          </a:p>
          <a:p>
            <a:pPr algn="ctr"/>
            <a:r>
              <a:rPr lang="ar-EG" altLang="en-US" sz="6600" b="1" dirty="0"/>
              <a:t>يسوعي قام حقًا قام </a:t>
            </a:r>
          </a:p>
          <a:p>
            <a:pPr algn="ctr"/>
            <a:r>
              <a:rPr lang="ar-EG" altLang="en-US" sz="6600" b="1" dirty="0"/>
              <a:t>هو إلهي خلاصي صار</a:t>
            </a:r>
            <a:endParaRPr lang="ar-SA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594343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04800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altLang="en-US" sz="6600" b="1" dirty="0"/>
              <a:t>2- </a:t>
            </a:r>
          </a:p>
          <a:p>
            <a:pPr algn="ctr"/>
            <a:r>
              <a:rPr lang="ar-EG" altLang="en-US" sz="6600" b="1" dirty="0"/>
              <a:t>أرضي بدونك فيها العناء </a:t>
            </a:r>
          </a:p>
          <a:p>
            <a:pPr algn="ctr"/>
            <a:r>
              <a:rPr lang="ar-EG" altLang="en-US" sz="6600" b="1" dirty="0"/>
              <a:t>عتمة وظلام فيها الألم</a:t>
            </a:r>
          </a:p>
          <a:p>
            <a:pPr algn="ctr"/>
            <a:r>
              <a:rPr lang="ar-EG" altLang="en-US" sz="6600" b="1" dirty="0"/>
              <a:t>فيك الكرامة فيك الغنى </a:t>
            </a:r>
          </a:p>
          <a:p>
            <a:pPr algn="ctr"/>
            <a:r>
              <a:rPr lang="ar-EG" altLang="en-US" sz="6600" b="1" dirty="0"/>
              <a:t>نورك في دربي ما انعدم</a:t>
            </a:r>
            <a:endParaRPr lang="en-US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87082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255216"/>
            <a:ext cx="99821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altLang="en-US" sz="6600" b="1" dirty="0"/>
              <a:t>بدونك تعثر رجلي </a:t>
            </a:r>
          </a:p>
          <a:p>
            <a:pPr algn="ctr"/>
            <a:r>
              <a:rPr lang="ar-EG" altLang="en-US" sz="6600" b="1" dirty="0"/>
              <a:t>حول أشواك </a:t>
            </a:r>
            <a:r>
              <a:rPr lang="ar-EG" altLang="en-US" sz="6600" b="1" dirty="0" err="1"/>
              <a:t>بتخنق</a:t>
            </a:r>
            <a:r>
              <a:rPr lang="ar-EG" altLang="en-US" sz="6600" b="1" dirty="0"/>
              <a:t> في</a:t>
            </a:r>
          </a:p>
          <a:p>
            <a:pPr algn="ctr"/>
            <a:r>
              <a:rPr lang="ar-EG" altLang="en-US" sz="6600" b="1" dirty="0"/>
              <a:t>حبك حررني يا فادي </a:t>
            </a:r>
          </a:p>
          <a:p>
            <a:pPr algn="ctr"/>
            <a:r>
              <a:rPr lang="ar-EG" altLang="en-US" sz="6600" b="1" dirty="0"/>
              <a:t>بعد ما ضاقت روحي مرار</a:t>
            </a:r>
            <a:endParaRPr lang="en-US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89396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255216"/>
            <a:ext cx="998219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altLang="en-US" sz="6600" b="1" dirty="0"/>
              <a:t>يبقى صليبك مركز عمري </a:t>
            </a:r>
          </a:p>
          <a:p>
            <a:pPr algn="ctr"/>
            <a:r>
              <a:rPr lang="ar-EG" altLang="en-US" sz="6600" b="1" dirty="0"/>
              <a:t>يبعد عني حزني ومري</a:t>
            </a:r>
          </a:p>
          <a:p>
            <a:pPr algn="ctr"/>
            <a:r>
              <a:rPr lang="ar-EG" altLang="en-US" sz="6600" b="1" dirty="0"/>
              <a:t>باعلن إنك عزي وبري </a:t>
            </a:r>
          </a:p>
          <a:p>
            <a:pPr algn="ctr"/>
            <a:r>
              <a:rPr lang="ar-EG" altLang="en-US" sz="6600" b="1" dirty="0"/>
              <a:t>وحدك ربي يسوع البار</a:t>
            </a:r>
            <a:endParaRPr lang="en-US" alt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3241295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2215</TotalTime>
  <Words>107</Words>
  <Application>Microsoft Office PowerPoint</Application>
  <PresentationFormat>عرض على الشاشة (4:3)</PresentationFormat>
  <Paragraphs>28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367</cp:revision>
  <dcterms:created xsi:type="dcterms:W3CDTF">2021-12-07T14:30:00Z</dcterms:created>
  <dcterms:modified xsi:type="dcterms:W3CDTF">2024-09-01T09:42:48Z</dcterms:modified>
</cp:coreProperties>
</file>