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43" r:id="rId3"/>
    <p:sldId id="444" r:id="rId4"/>
    <p:sldId id="445" r:id="rId5"/>
    <p:sldId id="44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عايشين</a:t>
            </a:r>
            <a:r>
              <a:rPr lang="ar-EG" sz="7200" b="1" dirty="0"/>
              <a:t> لك بالحب وبيك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92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لك بالحب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وليك كل حياتنا دي ملك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)2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(إن عشنا ليك وإن متنا ليك)2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(منك وليك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لك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)2</a:t>
            </a: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8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لك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لرضاك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وحياتنا يحييها نــــــــداك)2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(ترفع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إيدينا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بقلوب أمينة)2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(ونقول فادينا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لك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)2</a:t>
            </a:r>
            <a:br>
              <a:rPr lang="ar-EG" sz="6000" b="1" dirty="0"/>
            </a:br>
            <a:endParaRPr lang="ar-SA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8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لك غربة أيـــــام </a:t>
            </a:r>
          </a:p>
          <a:p>
            <a:pPr algn="ctr" rtl="1"/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هتعدي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ولو فيهـــــا آلام)2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الصديق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وإنت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الطريق)2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(لو فيها ضيق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عايشين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لك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إنت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)2</a:t>
            </a:r>
            <a:br>
              <a:rPr lang="ar-EG" sz="6000" b="1" dirty="0"/>
            </a:br>
            <a:endParaRPr lang="ar-SA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061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5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effectLst/>
              </a:rPr>
              <a:t>4- </a:t>
            </a:r>
          </a:p>
          <a:p>
            <a:pPr algn="ctr" rtl="1"/>
            <a:r>
              <a:rPr lang="ar-EG" sz="6000" b="1" dirty="0">
                <a:effectLst/>
              </a:rPr>
              <a:t>(</a:t>
            </a:r>
            <a:r>
              <a:rPr lang="ar-EG" sz="6000" b="1" dirty="0" err="1">
                <a:effectLst/>
              </a:rPr>
              <a:t>عايشين</a:t>
            </a:r>
            <a:r>
              <a:rPr lang="ar-EG" sz="6000" b="1" dirty="0">
                <a:effectLst/>
              </a:rPr>
              <a:t> لك </a:t>
            </a:r>
            <a:r>
              <a:rPr lang="ar-EG" sz="6000" b="1" dirty="0" err="1">
                <a:effectLst/>
              </a:rPr>
              <a:t>عايشين</a:t>
            </a:r>
            <a:r>
              <a:rPr lang="ar-EG" sz="6000" b="1" dirty="0">
                <a:effectLst/>
              </a:rPr>
              <a:t> للقاك </a:t>
            </a:r>
          </a:p>
          <a:p>
            <a:pPr algn="ctr" rtl="1"/>
            <a:r>
              <a:rPr lang="ar-EG" sz="6000" b="1" dirty="0">
                <a:effectLst/>
              </a:rPr>
              <a:t>ماشيين لك ماشيين وياك)2</a:t>
            </a:r>
            <a:br>
              <a:rPr lang="ar-EG" sz="6000" b="1" dirty="0">
                <a:effectLst/>
              </a:rPr>
            </a:br>
            <a:r>
              <a:rPr lang="ar-EG" sz="6000" b="1" dirty="0">
                <a:effectLst/>
              </a:rPr>
              <a:t>(ماسك </a:t>
            </a:r>
            <a:r>
              <a:rPr lang="ar-EG" sz="6000" b="1" dirty="0" err="1">
                <a:effectLst/>
              </a:rPr>
              <a:t>إيدنا</a:t>
            </a:r>
            <a:r>
              <a:rPr lang="ar-EG" sz="6000" b="1" dirty="0">
                <a:effectLst/>
              </a:rPr>
              <a:t> </a:t>
            </a:r>
            <a:r>
              <a:rPr lang="ar-EG" sz="6000" b="1" dirty="0" err="1">
                <a:effectLst/>
              </a:rPr>
              <a:t>وإنت</a:t>
            </a:r>
            <a:r>
              <a:rPr lang="ar-EG" sz="6000" b="1" dirty="0">
                <a:effectLst/>
              </a:rPr>
              <a:t> السفينة)2 </a:t>
            </a:r>
          </a:p>
          <a:p>
            <a:pPr algn="ctr" rtl="1"/>
            <a:r>
              <a:rPr lang="ar-EG" sz="6000" b="1" dirty="0">
                <a:effectLst/>
              </a:rPr>
              <a:t>(</a:t>
            </a:r>
            <a:r>
              <a:rPr lang="ar-EG" sz="6000" b="1" dirty="0" err="1">
                <a:effectLst/>
              </a:rPr>
              <a:t>وإنت</a:t>
            </a:r>
            <a:r>
              <a:rPr lang="ar-EG" sz="6000" b="1" dirty="0">
                <a:effectLst/>
              </a:rPr>
              <a:t> المدينة </a:t>
            </a:r>
            <a:r>
              <a:rPr lang="ar-EG" sz="6000" b="1" dirty="0" err="1">
                <a:effectLst/>
              </a:rPr>
              <a:t>رايحين</a:t>
            </a:r>
            <a:r>
              <a:rPr lang="ar-EG" sz="6000" b="1" dirty="0">
                <a:effectLst/>
              </a:rPr>
              <a:t> لك </a:t>
            </a:r>
            <a:r>
              <a:rPr lang="ar-EG" sz="6000" b="1" dirty="0" err="1">
                <a:effectLst/>
              </a:rPr>
              <a:t>إنت</a:t>
            </a:r>
            <a:r>
              <a:rPr lang="ar-EG" sz="6000" b="1" dirty="0">
                <a:effectLst/>
              </a:rPr>
              <a:t>)2</a:t>
            </a:r>
          </a:p>
          <a:p>
            <a:br>
              <a:rPr lang="ar-EG" sz="6000" b="1" dirty="0">
                <a:effectLst/>
              </a:rPr>
            </a:br>
            <a:endParaRPr lang="ar-SA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703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2212</TotalTime>
  <Words>124</Words>
  <Application>Microsoft Office PowerPoint</Application>
  <PresentationFormat>عرض على الشاشة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367</cp:revision>
  <dcterms:created xsi:type="dcterms:W3CDTF">2021-12-07T14:30:00Z</dcterms:created>
  <dcterms:modified xsi:type="dcterms:W3CDTF">2024-09-01T10:00:47Z</dcterms:modified>
</cp:coreProperties>
</file>