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44" r:id="rId4"/>
    <p:sldId id="447" r:id="rId5"/>
    <p:sldId id="454" r:id="rId6"/>
    <p:sldId id="449" r:id="rId7"/>
    <p:sldId id="450" r:id="rId8"/>
    <p:sldId id="455" r:id="rId9"/>
    <p:sldId id="452" r:id="rId10"/>
    <p:sldId id="453" r:id="rId11"/>
    <p:sldId id="45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7"/>
            <p14:sldId id="454"/>
            <p14:sldId id="449"/>
            <p14:sldId id="450"/>
            <p14:sldId id="455"/>
            <p14:sldId id="452"/>
            <p14:sldId id="45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6" autoAdjust="0"/>
    <p:restoredTop sz="94660"/>
  </p:normalViewPr>
  <p:slideViewPr>
    <p:cSldViewPr>
      <p:cViewPr varScale="1">
        <p:scale>
          <a:sx n="61" d="100"/>
          <a:sy n="61" d="100"/>
        </p:scale>
        <p:origin x="7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عايشين</a:t>
            </a:r>
            <a:r>
              <a:rPr lang="ar-EG" sz="7200" b="1" dirty="0"/>
              <a:t> ليسوع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وقريب ها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ييج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خدنا آمين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 (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كده دايماً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06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4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4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38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4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4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7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الدنيا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وملاكه حوالينا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بيحرسن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ا)2</a:t>
            </a:r>
          </a:p>
          <a:p>
            <a:pPr algn="ctr" rtl="1"/>
            <a:endParaRPr lang="ar-SA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05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هو وعد أنه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عمره 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مايسيبنا</a:t>
            </a:r>
            <a:endParaRPr lang="ar-SA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 واحنا كمان 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هانفضل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4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4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7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1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 كل مكان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مش بس الكنيسة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الشارع كمان)2</a:t>
            </a:r>
          </a:p>
          <a:p>
            <a:pPr algn="ctr" rtl="1"/>
            <a:endParaRPr lang="ar-SA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6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80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لما نلعب برضه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بمحبة وإيمان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 (كده نبق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فعلاً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6600" b="1" dirty="0"/>
            </a:br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3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4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4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0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2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1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ليسوع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وإحنا صغيرين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 كل يوم </a:t>
            </a:r>
            <a:r>
              <a:rPr lang="ar-SA" sz="6600" b="1" i="0" dirty="0" err="1">
                <a:solidFill>
                  <a:srgbClr val="000000"/>
                </a:solidFill>
                <a:effectLst/>
                <a:latin typeface="Helvetica Neue"/>
              </a:rPr>
              <a:t>بنكبر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 مع يسوع ماشيين)2</a:t>
            </a:r>
          </a:p>
          <a:p>
            <a:pPr algn="ctr" rtl="1"/>
            <a:endParaRPr lang="ar-SA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1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2214</TotalTime>
  <Words>228</Words>
  <Application>Microsoft Office PowerPoint</Application>
  <PresentationFormat>عرض على الشاشة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368</cp:revision>
  <dcterms:created xsi:type="dcterms:W3CDTF">2021-12-07T14:30:00Z</dcterms:created>
  <dcterms:modified xsi:type="dcterms:W3CDTF">2024-09-01T10:03:51Z</dcterms:modified>
</cp:coreProperties>
</file>