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43" r:id="rId3"/>
    <p:sldId id="447" r:id="rId4"/>
    <p:sldId id="444" r:id="rId5"/>
    <p:sldId id="454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7"/>
            <p14:sldId id="444"/>
            <p14:sldId id="45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2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عجيب مشير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1143000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(عجيب مشير إله قدير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أب أبدي رئيس السلام )2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(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عمانوئيل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)2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الله معنا</a:t>
            </a:r>
          </a:p>
          <a:p>
            <a:br>
              <a:rPr lang="ar-EG" sz="7200" b="1" dirty="0"/>
            </a:br>
            <a:endParaRPr lang="ar-SA" sz="88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796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( والرياسة تكون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على كتفك يا يسوع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لنمو رياستك وللسلام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 لا نهايـــــة )2</a:t>
            </a:r>
          </a:p>
          <a:p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913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( لا نهاية )2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لنمو رياستك لا نهاية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( ستملك للأبد )2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على أرضنا يا يسوع</a:t>
            </a:r>
          </a:p>
          <a:p>
            <a:br>
              <a:rPr lang="ar-EG" sz="7200" b="1" dirty="0"/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313606"/>
            <a:ext cx="9982199" cy="6534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( لا نهاية )2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لنمو رياستك لا نهاية</a:t>
            </a:r>
          </a:p>
          <a:p>
            <a:pPr>
              <a:lnSpc>
                <a:spcPct val="150000"/>
              </a:lnSpc>
            </a:pPr>
            <a:br>
              <a:rPr lang="ar-EG" sz="7200" b="1" dirty="0"/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135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2216</TotalTime>
  <Words>67</Words>
  <Application>Microsoft Office PowerPoint</Application>
  <PresentationFormat>عرض على الشاشة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367</cp:revision>
  <dcterms:created xsi:type="dcterms:W3CDTF">2021-12-07T14:30:00Z</dcterms:created>
  <dcterms:modified xsi:type="dcterms:W3CDTF">2024-09-01T10:14:50Z</dcterms:modified>
</cp:coreProperties>
</file>