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43" r:id="rId3"/>
    <p:sldId id="444" r:id="rId4"/>
    <p:sldId id="445" r:id="rId5"/>
    <p:sldId id="446" r:id="rId6"/>
    <p:sldId id="447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45"/>
            <p14:sldId id="446"/>
            <p14:sldId id="44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4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عجيبة هذه المعرفة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838200"/>
            <a:ext cx="9982199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يا رب أنت اختبرتني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يا رب أنت عرفتني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أنت عرفت جلوسي وقيامي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فهمت فكري من بعيد</a:t>
            </a:r>
            <a:br>
              <a:rPr lang="ar-EG" sz="7200" b="1" dirty="0"/>
            </a:br>
            <a:endParaRPr lang="ar-SA" sz="88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3078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ليس كلمة في لساني</a:t>
            </a:r>
          </a:p>
          <a:p>
            <a:pPr algn="ctr" rtl="1"/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إلا وأنت عرفتها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عجيبة هذه المعرفة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03268"/>
            <a:ext cx="9982199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يا رب أنت اختبرتني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يا رب أنت عرفتني</a:t>
            </a:r>
            <a:br>
              <a:rPr lang="ar-EG" sz="72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من خلف وقدام أنت حاصرتني 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وجعلت على يدك</a:t>
            </a:r>
            <a:br>
              <a:rPr lang="ar-EG" sz="7200" b="1" dirty="0"/>
            </a:br>
            <a:endParaRPr lang="ar-SA" sz="88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952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3078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أين اذهب من روحك ؟ </a:t>
            </a:r>
          </a:p>
          <a:p>
            <a:pPr algn="ctr" rtl="1"/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من وجهك أين اهرب ؟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عجيبة هذه المعرفة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665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103084"/>
            <a:ext cx="9982199" cy="7278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i="0" dirty="0">
                <a:solidFill>
                  <a:srgbClr val="001E0E"/>
                </a:solidFill>
                <a:effectLst/>
                <a:latin typeface="Helvetica Neue"/>
              </a:rPr>
              <a:t>أحمدك .. أحمدك </a:t>
            </a:r>
          </a:p>
          <a:p>
            <a:pPr algn="ctr" rtl="1"/>
            <a:r>
              <a:rPr lang="ar-EG" sz="8800" b="1" i="0" dirty="0">
                <a:solidFill>
                  <a:srgbClr val="001E0E"/>
                </a:solidFill>
                <a:effectLst/>
                <a:latin typeface="Helvetica Neue"/>
              </a:rPr>
              <a:t>أنت تعرفنــــــي</a:t>
            </a:r>
            <a:br>
              <a:rPr lang="ar-EG" sz="8800" b="1" i="0" dirty="0">
                <a:solidFill>
                  <a:srgbClr val="001E0E"/>
                </a:solidFill>
                <a:effectLst/>
                <a:latin typeface="Helvetica Neue"/>
              </a:rPr>
            </a:br>
            <a:r>
              <a:rPr lang="ar-EG" sz="8800" b="1" i="0" dirty="0">
                <a:solidFill>
                  <a:srgbClr val="001E0E"/>
                </a:solidFill>
                <a:effectLst/>
                <a:latin typeface="Helvetica Neue"/>
              </a:rPr>
              <a:t>عجيبة هذه المعرفة</a:t>
            </a:r>
          </a:p>
          <a:p>
            <a:br>
              <a:rPr lang="ar-EG" sz="8800" b="1" dirty="0">
                <a:solidFill>
                  <a:srgbClr val="001E0E"/>
                </a:solidFill>
              </a:rPr>
            </a:br>
            <a:endParaRPr lang="ar-SA" sz="115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80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2215</TotalTime>
  <Words>80</Words>
  <Application>Microsoft Office PowerPoint</Application>
  <PresentationFormat>عرض على الشاشة (4:3)</PresentationFormat>
  <Paragraphs>14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367</cp:revision>
  <dcterms:created xsi:type="dcterms:W3CDTF">2021-12-07T14:30:00Z</dcterms:created>
  <dcterms:modified xsi:type="dcterms:W3CDTF">2024-09-01T10:15:55Z</dcterms:modified>
</cp:coreProperties>
</file>