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43" r:id="rId3"/>
    <p:sldId id="447" r:id="rId4"/>
    <p:sldId id="444" r:id="rId5"/>
    <p:sldId id="448" r:id="rId6"/>
    <p:sldId id="449" r:id="rId7"/>
    <p:sldId id="450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3"/>
            <p14:sldId id="447"/>
            <p14:sldId id="444"/>
            <p14:sldId id="448"/>
            <p14:sldId id="449"/>
            <p14:sldId id="45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32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عد المسني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703957"/>
            <a:ext cx="998219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1-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عد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إلمسني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وقويني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أنا متمسك أحيا معاك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ثبتني بوعدك عزيني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دخلني الأقداس وياك</a:t>
            </a:r>
            <a:br>
              <a:rPr lang="ar-EG" sz="6600" b="1" dirty="0"/>
            </a:br>
            <a:endParaRPr lang="ar-SA" sz="66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153954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لنهر سباحة خذني وأعبر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في العمق يحلى رؤياك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بيك أغلب وأمتلك أرضي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وأشبع من عطاياك وغناك</a:t>
            </a:r>
            <a:br>
              <a:rPr lang="ar-EG" sz="6600" b="1" dirty="0"/>
            </a:br>
            <a:endParaRPr lang="ar-SA" sz="6600" b="1" dirty="0">
              <a:solidFill>
                <a:srgbClr val="001E0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913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4986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i="0" dirty="0">
                <a:solidFill>
                  <a:srgbClr val="00582A"/>
                </a:solidFill>
                <a:effectLst/>
                <a:latin typeface="Helvetica Neue"/>
              </a:rPr>
              <a:t>القرار:</a:t>
            </a:r>
          </a:p>
          <a:p>
            <a:pPr algn="ctr" rtl="1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 يا سيدي جوعي </a:t>
            </a:r>
          </a:p>
          <a:p>
            <a:pPr algn="ctr" rtl="1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ليك ما </a:t>
            </a:r>
            <a:r>
              <a:rPr lang="ar-EG" sz="7200" b="1" i="0" dirty="0" err="1">
                <a:solidFill>
                  <a:srgbClr val="00582A"/>
                </a:solidFill>
                <a:effectLst/>
                <a:latin typeface="Helvetica Neue"/>
              </a:rPr>
              <a:t>ينتهيش</a:t>
            </a:r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من قوة لقوة أرفعني</a:t>
            </a:r>
          </a:p>
          <a:p>
            <a:pPr algn="ctr" rtl="1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 من غيرك </a:t>
            </a:r>
            <a:r>
              <a:rPr lang="ar-EG" sz="7200" b="1" i="0" dirty="0" err="1">
                <a:solidFill>
                  <a:srgbClr val="00582A"/>
                </a:solidFill>
                <a:effectLst/>
                <a:latin typeface="Helvetica Neue"/>
              </a:rPr>
              <a:t>إزاي</a:t>
            </a:r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 أعيش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SA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03957"/>
            <a:ext cx="998219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2-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أنبت في نبتة حية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ما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تدبلش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مع الأيام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رمم كل ثغرة في قلبي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قدسني على الدوام</a:t>
            </a:r>
            <a:br>
              <a:rPr lang="ar-EG" sz="6600" b="1" dirty="0"/>
            </a:br>
            <a:endParaRPr lang="ar-SA" sz="6600" b="1" dirty="0">
              <a:solidFill>
                <a:srgbClr val="001E0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9482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68489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ما أنت وحدك عامل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في تدفعني للأمام</a:t>
            </a:r>
            <a:b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تديني قوة علوية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وتنزع روح الاستسلام</a:t>
            </a:r>
          </a:p>
          <a:p>
            <a:br>
              <a:rPr lang="ar-EG" sz="7200" b="1" dirty="0"/>
            </a:br>
            <a:br>
              <a:rPr lang="ar-EG" sz="7200" b="1" dirty="0"/>
            </a:br>
            <a:endParaRPr lang="ar-SA" sz="7200" b="1" dirty="0">
              <a:solidFill>
                <a:srgbClr val="001E0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8886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4986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i="0" dirty="0">
                <a:solidFill>
                  <a:srgbClr val="00582A"/>
                </a:solidFill>
                <a:effectLst/>
                <a:latin typeface="Helvetica Neue"/>
              </a:rPr>
              <a:t>القرار:</a:t>
            </a:r>
          </a:p>
          <a:p>
            <a:pPr algn="ctr" rtl="1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 يا سيدي جوعي </a:t>
            </a:r>
          </a:p>
          <a:p>
            <a:pPr algn="ctr" rtl="1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ليك ما </a:t>
            </a:r>
            <a:r>
              <a:rPr lang="ar-EG" sz="7200" b="1" i="0" dirty="0" err="1">
                <a:solidFill>
                  <a:srgbClr val="00582A"/>
                </a:solidFill>
                <a:effectLst/>
                <a:latin typeface="Helvetica Neue"/>
              </a:rPr>
              <a:t>ينتهيش</a:t>
            </a:r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من قوة لقوة أرفعني</a:t>
            </a:r>
          </a:p>
          <a:p>
            <a:pPr algn="ctr" rtl="1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 من غيرك </a:t>
            </a:r>
            <a:r>
              <a:rPr lang="ar-EG" sz="7200" b="1" i="0" dirty="0" err="1">
                <a:solidFill>
                  <a:srgbClr val="00582A"/>
                </a:solidFill>
                <a:effectLst/>
                <a:latin typeface="Helvetica Neue"/>
              </a:rPr>
              <a:t>إزاي</a:t>
            </a:r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 أعيش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SA" sz="72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58749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2216</TotalTime>
  <Words>113</Words>
  <Application>Microsoft Office PowerPoint</Application>
  <PresentationFormat>عرض على الشاشة (4:3)</PresentationFormat>
  <Paragraphs>27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367</cp:revision>
  <dcterms:created xsi:type="dcterms:W3CDTF">2021-12-07T14:30:00Z</dcterms:created>
  <dcterms:modified xsi:type="dcterms:W3CDTF">2024-09-01T10:17:51Z</dcterms:modified>
</cp:coreProperties>
</file>