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44" r:id="rId3"/>
    <p:sldId id="454" r:id="rId4"/>
    <p:sldId id="475" r:id="rId5"/>
    <p:sldId id="456" r:id="rId6"/>
    <p:sldId id="476" r:id="rId7"/>
    <p:sldId id="472" r:id="rId8"/>
    <p:sldId id="477" r:id="rId9"/>
    <p:sldId id="474" r:id="rId10"/>
    <p:sldId id="478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54"/>
            <p14:sldId id="475"/>
            <p14:sldId id="456"/>
            <p14:sldId id="476"/>
            <p14:sldId id="472"/>
            <p14:sldId id="477"/>
            <p14:sldId id="474"/>
            <p14:sldId id="47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-takla.org/Bibles/BibleSearch/showVerses.php?book=22&amp;chapter=80&amp;vmin=1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-takla.org/Bibles/BibleSearch/showVerses.php?book=22&amp;chapter=80&amp;vmin=1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-takla.org/Bibles/BibleSearch/showVerses.php?book=22&amp;chapter=80&amp;vmin=1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-takla.org/Bibles/BibleSearch/showVerses.php?book=22&amp;chapter=72&amp;vmin=1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t-takla.org/Bibles/BibleSearch/showVerses.php?book=22&amp;chapter=80&amp;vmin=1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-takla.org/Bibles/BibleSearch/showVerses.php?book=22&amp;chapter=72&amp;vmin=1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t-takla.org/Bibles/BibleSearch/showVerses.php?book=22&amp;chapter=80&amp;vmin=1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عد يا إله القوات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+ عُد يا إله القواتِ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اطَّلِع من السماء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وتعهد هذه الكرمة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التي غرستها يداك 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(مز 80 : 14 )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20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1- شعبُك يصرخون إليك: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اللهم إلى تنجيتي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أسرع إلى معونتي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ليخز ويخجل طالبيَّ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( مز 70 : 1 ، 2 )</a:t>
            </a: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066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+ عُد يا إله القواتِ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اطَّلِع من السماء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وتعهد هذه الكرمة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التي غرستها يداك 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(مز 80 : 14 )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31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92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2-ليرجِع من أجل خزيِهِم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المسرورون بأذيتي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وليفرح بك طالبيك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ومحبو خلاصِك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 مز 70 : 3 ، 4 )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br>
              <a:rPr lang="ar-EG" sz="7200" b="1" dirty="0"/>
            </a:br>
            <a:endParaRPr lang="ar-SA" sz="88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827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+ عُد يا إله القواتِ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اطَّلِع من السماء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وتعهد هذه الكرمة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التي غرستها يداك 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(مز 80 : 14 )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99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92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3- من يُنجي المستغيث؟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والمسكين إذ لا مُعين؟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من يشفق على البائسِ؟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إلا أنت يا الله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(مز 72 : 12 )</a:t>
            </a:r>
            <a:b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</a:br>
            <a:endParaRPr lang="ar-EG" sz="7200" b="1" i="0" dirty="0">
              <a:solidFill>
                <a:srgbClr val="001E0E"/>
              </a:solidFill>
              <a:effectLst/>
              <a:latin typeface="Helvetica Neue"/>
            </a:endParaRPr>
          </a:p>
          <a:p>
            <a:br>
              <a:rPr lang="ar-EG" sz="7200" b="1" dirty="0">
                <a:solidFill>
                  <a:srgbClr val="001E0E"/>
                </a:solidFill>
              </a:rPr>
            </a:br>
            <a:endParaRPr lang="ar-SA" sz="88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53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+ عُد يا إله القواتِ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اطَّلِع من السماء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وتعهد هذه الكرمة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التي غرستها يداك 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(مز 80 : 14 )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598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81072"/>
            <a:ext cx="998219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4- من </a:t>
            </a:r>
            <a:r>
              <a:rPr lang="ar-EG" sz="7200" b="1" i="0" dirty="0" err="1">
                <a:solidFill>
                  <a:srgbClr val="001E0E"/>
                </a:solidFill>
                <a:effectLst/>
                <a:latin typeface="Helvetica Neue"/>
              </a:rPr>
              <a:t>من</a:t>
            </a: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 الظلم يفدينا؟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من السالبين والخاطفين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وفي أعين من تُكرَم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دماؤنا إلاَّ عندك؟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 مز 72 : 14 )</a:t>
            </a:r>
            <a:br>
              <a:rPr lang="ar-EG" sz="7200" b="1" dirty="0">
                <a:solidFill>
                  <a:srgbClr val="001E0E"/>
                </a:solidFill>
              </a:rPr>
            </a:br>
            <a:endParaRPr lang="ar-SA" sz="88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801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+ عُد يا إله القواتِ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اطَّلِع من السماء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وتعهد هذه الكرمة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التي غرستها يداك 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(مز 80 : 14 )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53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2224</TotalTime>
  <Words>235</Words>
  <Application>Microsoft Office PowerPoint</Application>
  <PresentationFormat>عرض على الشاشة (4:3)</PresentationFormat>
  <Paragraphs>18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368</cp:revision>
  <dcterms:created xsi:type="dcterms:W3CDTF">2021-12-07T14:30:00Z</dcterms:created>
  <dcterms:modified xsi:type="dcterms:W3CDTF">2024-09-01T10:20:11Z</dcterms:modified>
</cp:coreProperties>
</file>