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43" r:id="rId3"/>
    <p:sldId id="44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عرفني </a:t>
            </a:r>
            <a:r>
              <a:rPr lang="ar-EG" sz="7200" b="1" dirty="0" err="1"/>
              <a:t>يارب</a:t>
            </a:r>
            <a:r>
              <a:rPr lang="ar-EG" sz="7200" b="1" dirty="0"/>
              <a:t> طرقك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08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عرفني يا رب طرقك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علمني يا رب سبلك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دربني في حقــــــك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وعلمني يا رب علمني</a:t>
            </a:r>
            <a:br>
              <a:rPr lang="ar-EG" sz="7200" b="1" dirty="0"/>
            </a:br>
            <a:endParaRPr lang="ar-EG" sz="88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563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Times New Roman" panose="02020603050405020304" pitchFamily="18" charset="0"/>
              </a:rPr>
              <a:t>عرفني يا رب طرقك 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Times New Roman" panose="02020603050405020304" pitchFamily="18" charset="0"/>
              </a:rPr>
              <a:t>علمني يا رب سبلك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Times New Roman" panose="02020603050405020304" pitchFamily="18" charset="0"/>
              </a:rPr>
              <a:t>دربني في حقــــــك 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Times New Roman" panose="02020603050405020304" pitchFamily="18" charset="0"/>
              </a:rPr>
              <a:t>وعلمني يا رب علمني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88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2215</TotalTime>
  <Words>38</Words>
  <Application>Microsoft Office PowerPoint</Application>
  <PresentationFormat>عرض على الشاشة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9" baseType="lpstr">
      <vt:lpstr>Arial</vt:lpstr>
      <vt:lpstr>Calibri</vt:lpstr>
      <vt:lpstr>jomhuria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368</cp:revision>
  <dcterms:created xsi:type="dcterms:W3CDTF">2021-12-07T14:30:00Z</dcterms:created>
  <dcterms:modified xsi:type="dcterms:W3CDTF">2024-09-01T10:30:47Z</dcterms:modified>
</cp:coreProperties>
</file>