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2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عرِّفني يا رب طُرُقَك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عَرِّفني يا رَبُّ طُرُقَكَ   عَلِّمْني يا رَبُّ سُبُلَكَ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دَرِّبنــــــي في حَقِّكَ   وَعَلِّمني يا رَبُّ عَلِّمني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عَرِّفنــي طُرُقَكَ   عَلِّمْنـــي سُبُلَكَ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دَرِّبني في حَقِّكَ   وَعَلِّمني يا رَبُّ</a:t>
            </a: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s-E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aarrefni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toroqak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</a:t>
            </a:r>
            <a:endParaRPr lang="ar-EG" sz="24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sobolaka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darrebni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haqqeka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aarrefni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toroqaka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sobolaka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darrebni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haqqeka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rabbo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Lord, teach me Your ways and train me in Your truth.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5045</TotalTime>
  <Words>81</Words>
  <Application>Microsoft Office PowerPoint</Application>
  <PresentationFormat>عرض على الشاشة (4:3)</PresentationFormat>
  <Paragraphs>10</Paragraphs>
  <Slides>3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493</cp:revision>
  <dcterms:created xsi:type="dcterms:W3CDTF">2021-12-07T14:30:00Z</dcterms:created>
  <dcterms:modified xsi:type="dcterms:W3CDTF">2025-02-10T12:09:39Z</dcterms:modified>
</cp:coreProperties>
</file>