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444" r:id="rId3"/>
    <p:sldId id="450" r:id="rId4"/>
    <p:sldId id="467" r:id="rId5"/>
    <p:sldId id="452" r:id="rId6"/>
    <p:sldId id="468" r:id="rId7"/>
    <p:sldId id="456" r:id="rId8"/>
    <p:sldId id="469" r:id="rId9"/>
    <p:sldId id="462" r:id="rId10"/>
    <p:sldId id="470" r:id="rId11"/>
    <p:sldId id="464" r:id="rId12"/>
    <p:sldId id="471" r:id="rId13"/>
    <p:sldId id="466" r:id="rId14"/>
    <p:sldId id="472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50"/>
            <p14:sldId id="467"/>
            <p14:sldId id="452"/>
            <p14:sldId id="468"/>
            <p14:sldId id="456"/>
            <p14:sldId id="469"/>
            <p14:sldId id="462"/>
            <p14:sldId id="470"/>
            <p14:sldId id="464"/>
            <p14:sldId id="471"/>
            <p14:sldId id="466"/>
            <p14:sldId id="47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عزوا </a:t>
            </a:r>
            <a:r>
              <a:rPr lang="ar-EG" sz="7200" b="1" dirty="0" err="1"/>
              <a:t>عزوا</a:t>
            </a:r>
            <a:r>
              <a:rPr lang="ar-EG" sz="7200" b="1" dirty="0"/>
              <a:t> شعبي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897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هايخزوا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ويخجلوا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المغتاظين عليك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ومخاصموك يبادوا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ولن ترى منازعيك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070419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140440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897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لأني أنا الرب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إلهك الممسك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بيمينك القائل لك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لا تخف أنا أعينك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32165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391035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959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3-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لا تخف يا ابني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لأني فديتك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دعوتك باسمك انت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ليَ إلى الأبد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678422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976686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959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4-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حملتك يا شعبي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وإلى الشيخوخة أنا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هو ايضا وإلى الشيبِ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هاحمل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واعطي النجاة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839546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21221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72155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1E0E"/>
                </a:solidFill>
                <a:effectLst/>
                <a:latin typeface="Helvetica Neue"/>
              </a:rPr>
              <a:t>5-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لماذا تقولين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قد تركني الرب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إن نسيت الأم الرضيع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أنا لا أنساك</a:t>
            </a: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8422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048383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810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1E0E"/>
                </a:solidFill>
                <a:effectLst/>
                <a:latin typeface="Helvetica Neue"/>
              </a:rPr>
              <a:t>6- </a:t>
            </a:r>
          </a:p>
          <a:p>
            <a:pPr algn="ctr" rtl="1"/>
            <a:r>
              <a:rPr lang="ar-EG" sz="7200" b="1" dirty="0">
                <a:effectLst/>
              </a:rPr>
              <a:t>أخاصم مخاصمك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واخلص اولادك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وأطعم ظالميك</a:t>
            </a:r>
            <a:br>
              <a:rPr lang="ar-EG" sz="7200" b="1" dirty="0">
                <a:effectLst/>
              </a:rPr>
            </a:br>
            <a:r>
              <a:rPr lang="ar-EG" sz="7200" b="1" dirty="0">
                <a:effectLst/>
              </a:rPr>
              <a:t>لحم انفسهم</a:t>
            </a:r>
          </a:p>
          <a:p>
            <a:br>
              <a:rPr lang="ar-EG" sz="7200" b="1" dirty="0">
                <a:effectLst/>
              </a:rPr>
            </a:br>
            <a:br>
              <a:rPr lang="ar-EG" sz="7200" b="1" dirty="0"/>
            </a:br>
            <a:endParaRPr lang="ar-EG" sz="72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730086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+ عزوا </a:t>
            </a:r>
            <a:r>
              <a:rPr lang="ar-EG" sz="7200" b="1" i="0" dirty="0" err="1">
                <a:solidFill>
                  <a:srgbClr val="00582A"/>
                </a:solidFill>
                <a:effectLst/>
                <a:latin typeface="Helvetica Neue"/>
              </a:rPr>
              <a:t>عزوا</a:t>
            </a: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شعبي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قال الرب الإله</a:t>
            </a:r>
            <a:b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طيبوا قلب كنيستي</a:t>
            </a:r>
          </a:p>
          <a:p>
            <a:pPr algn="ctr" rtl="1"/>
            <a:r>
              <a:rPr lang="ar-EG" sz="7200" b="1" i="0" dirty="0">
                <a:solidFill>
                  <a:srgbClr val="00582A"/>
                </a:solidFill>
                <a:effectLst/>
                <a:latin typeface="Helvetica Neue"/>
              </a:rPr>
              <a:t> في غربة الحياة</a:t>
            </a:r>
          </a:p>
          <a:p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i="0" dirty="0">
              <a:solidFill>
                <a:srgbClr val="00582A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27546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</TotalTime>
  <Words>219</Words>
  <Application>Microsoft Office PowerPoint</Application>
  <PresentationFormat>عرض على الشاشة (4:3)</PresentationFormat>
  <Paragraphs>43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369</cp:revision>
  <dcterms:created xsi:type="dcterms:W3CDTF">2021-12-07T14:30:00Z</dcterms:created>
  <dcterms:modified xsi:type="dcterms:W3CDTF">2024-09-01T10:37:44Z</dcterms:modified>
</cp:coreProperties>
</file>