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5" r:id="rId2"/>
    <p:sldId id="444" r:id="rId3"/>
    <p:sldId id="443" r:id="rId4"/>
    <p:sldId id="467" r:id="rId5"/>
    <p:sldId id="446" r:id="rId6"/>
    <p:sldId id="468" r:id="rId7"/>
    <p:sldId id="448" r:id="rId8"/>
    <p:sldId id="469" r:id="rId9"/>
    <p:sldId id="450" r:id="rId10"/>
    <p:sldId id="470" r:id="rId11"/>
    <p:sldId id="452" r:id="rId12"/>
    <p:sldId id="471" r:id="rId13"/>
    <p:sldId id="454" r:id="rId14"/>
    <p:sldId id="472" r:id="rId15"/>
    <p:sldId id="456" r:id="rId16"/>
    <p:sldId id="473" r:id="rId17"/>
    <p:sldId id="458" r:id="rId18"/>
    <p:sldId id="474" r:id="rId19"/>
    <p:sldId id="460" r:id="rId20"/>
    <p:sldId id="475" r:id="rId21"/>
    <p:sldId id="462" r:id="rId22"/>
    <p:sldId id="476" r:id="rId23"/>
    <p:sldId id="464" r:id="rId24"/>
    <p:sldId id="477" r:id="rId25"/>
    <p:sldId id="466" r:id="rId26"/>
    <p:sldId id="478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44"/>
            <p14:sldId id="443"/>
            <p14:sldId id="467"/>
            <p14:sldId id="446"/>
            <p14:sldId id="468"/>
            <p14:sldId id="448"/>
            <p14:sldId id="469"/>
            <p14:sldId id="450"/>
            <p14:sldId id="470"/>
            <p14:sldId id="452"/>
            <p14:sldId id="471"/>
            <p14:sldId id="454"/>
            <p14:sldId id="472"/>
            <p14:sldId id="456"/>
            <p14:sldId id="473"/>
            <p14:sldId id="458"/>
            <p14:sldId id="474"/>
            <p14:sldId id="460"/>
            <p14:sldId id="475"/>
            <p14:sldId id="462"/>
            <p14:sldId id="476"/>
            <p14:sldId id="464"/>
            <p14:sldId id="477"/>
            <p14:sldId id="466"/>
            <p14:sldId id="47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61" d="100"/>
          <a:sy n="61" d="100"/>
        </p:scale>
        <p:origin x="56" y="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9/1/2024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ترنيمة </a:t>
            </a:r>
          </a:p>
          <a:p>
            <a:pPr algn="ctr"/>
            <a:r>
              <a:rPr lang="ar-EG" sz="7200" b="1" dirty="0"/>
              <a:t>عزوا </a:t>
            </a:r>
            <a:r>
              <a:rPr lang="ar-EG" sz="7200" b="1" dirty="0" err="1"/>
              <a:t>عزوا</a:t>
            </a:r>
            <a:r>
              <a:rPr lang="ar-EG" sz="7200" b="1" dirty="0"/>
              <a:t> شعبي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942271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89764"/>
            <a:ext cx="998219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5-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لأني أنا الرب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إلهك الممسك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بيمينك القائل لك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لا تخف أنا أعينك</a:t>
            </a:r>
            <a:br>
              <a:rPr lang="ar-EG" sz="7200" b="1" dirty="0"/>
            </a:b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321658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959082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89764"/>
            <a:ext cx="998219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6-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الرب كالجبار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يخرج كرجل حروب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ينهض غيرته ويهتف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ويقوى على الغضوب</a:t>
            </a:r>
            <a:br>
              <a:rPr lang="ar-EG" sz="7200" b="1" dirty="0"/>
            </a:b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382594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694591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572155"/>
            <a:ext cx="998219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7-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لا تخف يا ابني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لأني فديتك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دعوتك باسمك انت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ليَ إلى الأبد</a:t>
            </a: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678422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040337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89764"/>
            <a:ext cx="998219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8-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إذا اجتزت في المياه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فأنا مجتاز معك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وفي الأنهار فلا تغمرك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والنار لا تحرقك</a:t>
            </a:r>
            <a:br>
              <a:rPr lang="ar-EG" sz="7200" b="1" dirty="0"/>
            </a:b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151838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569130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607159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9-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أسكب ماء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عالعطشان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وسيول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عاليابسة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أسكب روحي على بنيك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وأبارك نسلك</a:t>
            </a: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514897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853098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95955"/>
            <a:ext cx="998219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10-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حملتك يا شعبي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وإلى الشيخوخة أنا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هو ايضا وإلى الشيبِ</a:t>
            </a:r>
            <a:br>
              <a:rPr lang="ar-EG" sz="7200" b="1" dirty="0"/>
            </a:b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هاحمل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واعطي النجاة</a:t>
            </a: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839546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21511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572155"/>
            <a:ext cx="998219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11-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لماذا تقولين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قد تركني الرب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إن نسيت الأم الرضيع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أنا لا أنساك</a:t>
            </a: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584228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824100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304800"/>
            <a:ext cx="998219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Helvetica Neue"/>
              </a:rPr>
              <a:t>12- </a:t>
            </a:r>
          </a:p>
          <a:p>
            <a:pPr algn="ctr" rtl="1"/>
            <a:r>
              <a:rPr lang="ar-EG" sz="7200" b="1" dirty="0">
                <a:effectLst/>
              </a:rPr>
              <a:t>أخاصم مخاصمك</a:t>
            </a:r>
            <a:br>
              <a:rPr lang="ar-EG" sz="7200" b="1" dirty="0">
                <a:effectLst/>
              </a:rPr>
            </a:br>
            <a:r>
              <a:rPr lang="ar-EG" sz="7200" b="1" dirty="0">
                <a:effectLst/>
              </a:rPr>
              <a:t>واخلص اولادك</a:t>
            </a:r>
            <a:br>
              <a:rPr lang="ar-EG" sz="7200" b="1" dirty="0">
                <a:effectLst/>
              </a:rPr>
            </a:br>
            <a:r>
              <a:rPr lang="ar-EG" sz="7200" b="1" dirty="0">
                <a:effectLst/>
              </a:rPr>
              <a:t>وأطعم ظالميك</a:t>
            </a:r>
            <a:br>
              <a:rPr lang="ar-EG" sz="7200" b="1" dirty="0">
                <a:effectLst/>
              </a:rPr>
            </a:br>
            <a:r>
              <a:rPr lang="ar-EG" sz="7200" b="1" dirty="0">
                <a:effectLst/>
              </a:rPr>
              <a:t>لحم انفسهم</a:t>
            </a:r>
          </a:p>
          <a:p>
            <a:br>
              <a:rPr lang="ar-EG" sz="7200" b="1" dirty="0">
                <a:effectLst/>
              </a:rPr>
            </a:b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7300863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5234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54759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1-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على جبل اصعدي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يا مبشرة مدينتي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قولي اني سريعا جدا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قريب سآتي</a:t>
            </a: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447476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95955"/>
            <a:ext cx="998219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2-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أعطي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المعيى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قدرة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وأكثر شدتي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لعديم القوة وأعزي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بروحي وكلمتي</a:t>
            </a: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603069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13937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489764"/>
            <a:ext cx="998219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3- </a:t>
            </a:r>
          </a:p>
          <a:p>
            <a:pPr algn="ctr" rtl="1"/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لاتخف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لأني معك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لا تتلفت هناك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أنا أيدتك وأعنتك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بيمين بري سندتك</a:t>
            </a:r>
            <a:br>
              <a:rPr lang="ar-EG" sz="7200" b="1" dirty="0"/>
            </a:b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162512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20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+ عزوا </a:t>
            </a:r>
            <a:r>
              <a:rPr lang="ar-EG" sz="7200" b="1" i="0" dirty="0" err="1">
                <a:solidFill>
                  <a:srgbClr val="00582A"/>
                </a:solidFill>
                <a:effectLst/>
                <a:latin typeface="Helvetica Neue"/>
              </a:rPr>
              <a:t>عزوا</a:t>
            </a: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شعبي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قال الرب الإله</a:t>
            </a:r>
            <a:b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</a:br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طيبوا قلب كنيستي</a:t>
            </a:r>
          </a:p>
          <a:p>
            <a:pPr algn="ctr" rtl="1"/>
            <a:r>
              <a:rPr lang="ar-EG" sz="7200" b="1" i="0" dirty="0">
                <a:solidFill>
                  <a:srgbClr val="00582A"/>
                </a:solidFill>
                <a:effectLst/>
                <a:latin typeface="Helvetica Neue"/>
              </a:rPr>
              <a:t> في غربة الحياة</a:t>
            </a:r>
          </a:p>
          <a:p>
            <a:br>
              <a:rPr lang="ar-EG" sz="7200" b="1" dirty="0">
                <a:solidFill>
                  <a:srgbClr val="00582A"/>
                </a:solidFill>
              </a:rPr>
            </a:br>
            <a:endParaRPr lang="ar-EG" sz="72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675925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565964"/>
            <a:ext cx="998219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i="0" dirty="0">
                <a:solidFill>
                  <a:srgbClr val="001E0E"/>
                </a:solidFill>
                <a:effectLst/>
                <a:latin typeface="Helvetica Neue"/>
              </a:rPr>
              <a:t>4- </a:t>
            </a:r>
          </a:p>
          <a:p>
            <a:pPr algn="ctr" rtl="1"/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هايخزوا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ويخجلوا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المغتاظين عليك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ومخاصموك يبادوا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ولن ترى منازعيك</a:t>
            </a:r>
            <a:br>
              <a:rPr lang="ar-EG" sz="7200" b="1" dirty="0"/>
            </a:br>
            <a:br>
              <a:rPr lang="ar-EG" sz="7200" b="1" dirty="0"/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070419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2219</TotalTime>
  <Words>423</Words>
  <Application>Microsoft Office PowerPoint</Application>
  <PresentationFormat>عرض على الشاشة (4:3)</PresentationFormat>
  <Paragraphs>79</Paragraphs>
  <Slides>27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32" baseType="lpstr">
      <vt:lpstr>Arial</vt:lpstr>
      <vt:lpstr>Calibri</vt:lpstr>
      <vt:lpstr>Helvetica Neue</vt:lpstr>
      <vt:lpstr>jomhuria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368</cp:revision>
  <dcterms:created xsi:type="dcterms:W3CDTF">2021-12-07T14:30:00Z</dcterms:created>
  <dcterms:modified xsi:type="dcterms:W3CDTF">2024-09-01T10:36:10Z</dcterms:modified>
</cp:coreProperties>
</file>