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8" r:id="rId6"/>
    <p:sldId id="447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8"/>
            <p14:sldId id="447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عشت غافلا مدى السنين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عشت غافلا مدى السنين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غير سائل عن الامين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فداني بالدم الثمين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الجلجثة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بررتني رحمة الرحيم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طهرتني نعمة العظيم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ضيق نفسي افرج الكريم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في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الجلجثه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052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كلام الله قد عرفت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انني للنار فارتجفت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فطلبت الرب واعترفت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الجلجثة</a:t>
            </a: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87242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بررتني رحمة الرحيم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طهرتني نعمة العظيم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ضيق نفسي افرج الكريم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في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الجلجثه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17922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59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لتدبير سما عجيب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لحب بان في الصليب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وحنو اظهر الحبيب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الجلجثة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4301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بررتني رحمة الرحيم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طهرتني نعمة العظيم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ضيق نفسي افرج الكريم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في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الجلجثه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838495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2216</TotalTime>
  <Words>113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368</cp:revision>
  <dcterms:created xsi:type="dcterms:W3CDTF">2021-12-07T14:30:00Z</dcterms:created>
  <dcterms:modified xsi:type="dcterms:W3CDTF">2024-09-01T10:41:59Z</dcterms:modified>
</cp:coreProperties>
</file>