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23" r:id="rId3"/>
    <p:sldId id="324" r:id="rId4"/>
    <p:sldId id="325" r:id="rId5"/>
    <p:sldId id="332" r:id="rId6"/>
    <p:sldId id="327" r:id="rId7"/>
    <p:sldId id="333" r:id="rId8"/>
    <p:sldId id="329" r:id="rId9"/>
    <p:sldId id="334" r:id="rId10"/>
    <p:sldId id="331" r:id="rId11"/>
    <p:sldId id="335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32"/>
            <p14:sldId id="327"/>
            <p14:sldId id="333"/>
            <p14:sldId id="329"/>
            <p14:sldId id="334"/>
            <p14:sldId id="331"/>
            <p14:sldId id="3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1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75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75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88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0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83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75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6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عِشتُ غافِلاً مَدَى السِّنين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عِشتُ غافِلاً مَدَى السِّنينْ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غَيْرَ سَائِلٍ عَــن الأميـــــــنْ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فَدَاني بالدَّمِ الثَّمينْ 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الجُلجُثة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aeshto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ghafelan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sseneen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ghayra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saaelen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ameen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ddami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ththameen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en-US" sz="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Years I spent in vanity and pride,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Caring not my Lord was crucified,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Knowing not it was for me He died on Calvary.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بَرَّرَتني رَحمَةُ الرَّحيمْ طهَّرَتني نِعمَةُ العَظيمْ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ضِيقَ نفسي أفرَجَ الكَريمْ  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الجُلجُثـة</a:t>
            </a: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barraratni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rraheem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tahharatni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aazeem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afraja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kareem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Mercy there was great, and grace was free;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Pardon there was multiplied to me;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my burdened soul found liberty at Calvary.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76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مِن كَلامِ اللهِ قد عَرَفتُ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أنَّنـــــي لِلنَّـــارِ فارتَجَفتُ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فطلبتُ الرَّبَّ وَاعترَفتُ  في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الجُلجُثة</a:t>
            </a:r>
            <a:endParaRPr kumimoji="0" lang="ar-EG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kalami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aarafto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annani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lelnnari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fartajafto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talabto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elrrabba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waatarafto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28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ar-EG" sz="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By God’s Word at last my sin I learned;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Then I trembled at the law I’d spurned,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Till my guilty soul imploring turned to Calvary.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99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بَرَّرَتني رَحمَةُ الرَّحيمْ طهَّرَتني نِعمَةُ العَظيمْ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ضِيقَ نفسي أفرَجَ الكَريمْ  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الجُلجُثـة</a:t>
            </a: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barraratni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rraheem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tahharatni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aazeem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afraja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kareem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Mercy there was great, and grace was free;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Pardon there was multiplied to me;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my burdened soul found liberty at Calvary.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251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يالَتدبيرٍ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سَمَا عَجيبْ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يالَحُبٍّ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بَانَ في الصَّليبْ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وَحُنُوٍّ أظهَرَ الحَبيبْ   في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الجُلجُثة</a:t>
            </a:r>
            <a:endParaRPr kumimoji="0" lang="ar-EG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tadbeeren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aajeeb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SSaleeb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honowen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azhara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habeeb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Oh, the love that drew salvation’s plan!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Oh, the grace that brought it down to man!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Oh, the mighty gulf that God did span at Calvary!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153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بَرَّرَتني رَحمَةُ الرَّحيمْ طهَّرَتني نِعمَةُ العَظيمْ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ضِيقَ نفسي أفرَجَ الكَريمْ  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الجُلجُثـة</a:t>
            </a: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barraratni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rraheem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tahharatni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aazeem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afraja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kareem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Mercy there was great, and grace was free;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Pardon there was multiplied to me;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my burdened soul found liberty at Calvary.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37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إنَّنــي قد فُزتُ بالمَرَامْ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بيَسوعِي صَارَ لي السَّلامْ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نِلْتُ عَفْوَ الرَّبِّ بالتَّمَامْ   في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الجُلجُثَة</a:t>
            </a:r>
            <a:endParaRPr kumimoji="0" lang="ar-EG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fozto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maram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Sara li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ssalam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nelto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aafwa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rrabbi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bettamam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won all my desires, got peace by Jesus and obtained full forgiveness at Calvary.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838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بَرَّرَتني رَحمَةُ الرَّحيمْ طهَّرَتني نِعمَةُ العَظيمْ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ضِيقَ نفسي أفرَجَ الكَريمْ  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الجُلجُثـة</a:t>
            </a: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barraratni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rraheem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tahharatni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aazeem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afraja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kareem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Mercy there was great, and grace was free;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Pardon there was multiplied to me;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my burdened soul found liberty at Calvary.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656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5-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كُلُّ ما لَدَيَّ لِيَســـوعْ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دَعهُ يَتمَلَّكُ بَينَ الضُّلوعْ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فتُغَنِّي رُوحِي لِلرَّبِّ يَسوع  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الجُلجُثة</a:t>
            </a: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ladayya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yatamallako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bayna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DDolooa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toghanni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rrabbi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Now I’ve given to Jesus everything,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Now I gladly own Him as my King,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Now my raptured soul can only sing of Calvary!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819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بَرَّرَتني رَحمَةُ الرَّحيمْ طهَّرَتني نِعمَةُ العَظيمْ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ضِيقَ نفسي أفرَجَ الكَريمْ  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الجُلجُثـة</a:t>
            </a:r>
            <a:endParaRPr kumimoji="0" lang="ar-EG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barraratni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rraheem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tahharatni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aazeem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afraja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kareem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 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joljotha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Mercy there was great, and grace was free;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Pardon there was multiplied to me;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my burdened soul found liberty at Calvary.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491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5065</TotalTime>
  <Words>665</Words>
  <Application>Microsoft Office PowerPoint</Application>
  <PresentationFormat>عرض على الشاشة (4:3)</PresentationFormat>
  <Paragraphs>67</Paragraphs>
  <Slides>12</Slides>
  <Notes>10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496</cp:revision>
  <dcterms:created xsi:type="dcterms:W3CDTF">2021-12-07T14:30:00Z</dcterms:created>
  <dcterms:modified xsi:type="dcterms:W3CDTF">2025-02-10T12:07:39Z</dcterms:modified>
</cp:coreProperties>
</file>