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44" r:id="rId3"/>
    <p:sldId id="443" r:id="rId4"/>
    <p:sldId id="453" r:id="rId5"/>
    <p:sldId id="446" r:id="rId6"/>
    <p:sldId id="454" r:id="rId7"/>
    <p:sldId id="448" r:id="rId8"/>
    <p:sldId id="455" r:id="rId9"/>
    <p:sldId id="450" r:id="rId10"/>
    <p:sldId id="456" r:id="rId11"/>
    <p:sldId id="452" r:id="rId12"/>
    <p:sldId id="45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43"/>
            <p14:sldId id="453"/>
            <p14:sldId id="446"/>
            <p14:sldId id="454"/>
            <p14:sldId id="448"/>
            <p14:sldId id="455"/>
            <p14:sldId id="450"/>
            <p14:sldId id="456"/>
            <p14:sldId id="452"/>
            <p14:sldId id="45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عصر النهضة راجع </a:t>
            </a:r>
            <a:r>
              <a:rPr lang="ar-EG" sz="6600" b="1" dirty="0" err="1"/>
              <a:t>تانـي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عصر النهضة راجع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أهتفي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بأغاني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خلو الزيت مالي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الماصبيح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ضم إيمانك ويا إيماني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رسل الرب الأطهار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أنتظروا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ونالوا سكيب نار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وإحنا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بنطلب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وفى أسم البار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مواعيد الوقت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الآخراني</a:t>
            </a:r>
            <a:br>
              <a:rPr lang="ar-EG" sz="6600" b="1" dirty="0"/>
            </a:b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عصر النهضة راجع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أهتفي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بأغاني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خلو الزيت مالي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الماصبيح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ضم إيمانك ويا إيماني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809936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راجعين بخشوع ليك يا إلهنا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طالبين ملكوتك في حياتنا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تايبين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عن شرنا وطرقنا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تاركين العالم الفانــــي</a:t>
            </a: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996552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عصر النهضة راجع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أهتفي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بأغاني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خلو الزيت مالي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الماصبيح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ضم إيمانك ويا إيماني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922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004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أتمسكي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بالوعد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ولا تستني من الناس حد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عمر البيت 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هايتملي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مجد إلا بحضوره الرباني</a:t>
            </a: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65784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عصر النهضة راجع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أهتفي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بأغاني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خلو الزيت مالي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الماصبيح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ضم إيمانك ويا إيماني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5697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004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ما في أبواب تقوي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عليكي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وعد يسوع ليكي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إنك تغلبي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بإسم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فاديكي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وتدوسي الفكر الشيطاني</a:t>
            </a: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60468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عصر النهضة راجع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أهتفي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بأغاني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خلو الزيت مالي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الماصبيح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ضم إيمانك ويا إيماني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063951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20303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5- </a:t>
            </a:r>
          </a:p>
          <a:p>
            <a:pPr algn="ctr" rtl="1"/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المجد ليك </a:t>
            </a:r>
            <a:r>
              <a:rPr lang="ar-EG" sz="6600" b="1" i="0" dirty="0" err="1">
                <a:solidFill>
                  <a:srgbClr val="001E0E"/>
                </a:solidFill>
                <a:effectLst/>
                <a:latin typeface="Helvetica Neue"/>
              </a:rPr>
              <a:t>يامخلصنا</a:t>
            </a:r>
            <a:b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1E0E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 صليبك سر خلاصنا</a:t>
            </a:r>
            <a:b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بنصلي لعملك كرسنا</a:t>
            </a:r>
            <a:b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ونبقـــي للكنز أواني</a:t>
            </a:r>
          </a:p>
          <a:p>
            <a:br>
              <a:rPr lang="ar-EG" sz="6600" b="1" dirty="0">
                <a:solidFill>
                  <a:srgbClr val="001E0E"/>
                </a:solidFill>
              </a:rPr>
            </a:br>
            <a:br>
              <a:rPr lang="ar-EG" sz="6600" b="1" dirty="0">
                <a:solidFill>
                  <a:srgbClr val="001E0E"/>
                </a:solidFill>
              </a:rPr>
            </a:br>
            <a:br>
              <a:rPr lang="ar-EG" sz="6600" b="1" dirty="0">
                <a:solidFill>
                  <a:srgbClr val="001E0E"/>
                </a:solidFill>
              </a:rPr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28133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عصر النهضة راجع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تاني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أهتفي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ياكنيسة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بأغاني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خلو الزيت مالي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الماصبيح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ضم إيمانك ويا إيماني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377474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</TotalTime>
  <Words>241</Words>
  <Application>Microsoft Office PowerPoint</Application>
  <PresentationFormat>عرض على الشاشة (4:3)</PresentationFormat>
  <Paragraphs>25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369</cp:revision>
  <dcterms:created xsi:type="dcterms:W3CDTF">2021-12-07T14:30:00Z</dcterms:created>
  <dcterms:modified xsi:type="dcterms:W3CDTF">2024-09-01T10:48:59Z</dcterms:modified>
</cp:coreProperties>
</file>