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23" r:id="rId3"/>
    <p:sldId id="324" r:id="rId4"/>
    <p:sldId id="325" r:id="rId5"/>
    <p:sldId id="328" r:id="rId6"/>
    <p:sldId id="327" r:id="rId7"/>
    <p:sldId id="32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3"/>
            <p14:sldId id="324"/>
            <p14:sldId id="325"/>
            <p14:sldId id="328"/>
            <p14:sldId id="327"/>
            <p14:sldId id="32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93" d="100"/>
          <a:sy n="93" d="100"/>
        </p:scale>
        <p:origin x="163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4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810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000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940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8334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13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/>
            <a:r>
              <a:rPr lang="ar-EG" sz="6000" b="1" dirty="0"/>
              <a:t>عَطِشَت نفسي لِيك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1-</a:t>
            </a:r>
          </a:p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عَطِشَت نفسي لِيك  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وإنتَ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نَبع الميَـــاه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أحييتني مِن بَعد مُوت   وكانِت فِيك الحَيَاة</a:t>
            </a:r>
          </a:p>
          <a:p>
            <a:pPr rtl="1"/>
            <a:b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aateshat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nafsi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leek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wenta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naba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elmiah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ahiitni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men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baad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moat  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kanet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feek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elhayah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I thirst for You, the spring of living waters.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You revived me and You are real life.</a:t>
            </a:r>
            <a:endParaRPr kumimoji="0" lang="ar-EG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94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240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إنتَ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اللي سَبيت قلبي بحُبّك وصَار مِن بَعدَها لِيك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كُل يُوم </a:t>
            </a:r>
            <a:r>
              <a:rPr kumimoji="0" lang="ar-EG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بيعَدِّي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باقول لك  تَعَالَ أنا </a:t>
            </a:r>
            <a:r>
              <a:rPr kumimoji="0" lang="ar-EG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مِستَنِّيك</a:t>
            </a:r>
            <a:endParaRPr kumimoji="0" lang="ar-EG" sz="4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enta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sabait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albi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be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hobbak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we Sar men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baadaha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leek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kol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yom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byeaaddi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baqol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lak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taala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ana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mestanneek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You captured my heart with Your love and it became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Yours. I say everyday “Come Lord, I wait for You”.</a:t>
            </a:r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6268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2-</a:t>
            </a:r>
            <a:endParaRPr kumimoji="0" lang="ar-EG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أسكِرنـي بحُبِّكَ خَمْرَاً  وَسِرتُ بَعدُ في هَيَام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قلبي في مَنامِي مُستَيقِظ  بغِناءٍ وَفَرَحٍ لا يَنام</a:t>
            </a:r>
          </a:p>
          <a:p>
            <a:pPr rtl="1"/>
            <a:endParaRPr kumimoji="0" lang="ar-EG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askerni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hobbeka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khamran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serto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baado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hayam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qalbi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manami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mostayqez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ghenaqen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farahen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la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yanam</a:t>
            </a:r>
            <a:b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ar-EG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 rejoice with Your love and walk in joy. My heart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is awake with endless joy even when I sleep.</a:t>
            </a:r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1411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240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إنتَ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اللي سَبيت قلبي بحُبّك وصَار مِن بَعدَها لِيك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كُل يُوم </a:t>
            </a:r>
            <a:r>
              <a:rPr kumimoji="0" lang="ar-EG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بيعَدِّي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باقول لك  تَعَالَ أنا </a:t>
            </a:r>
            <a:r>
              <a:rPr kumimoji="0" lang="ar-EG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مِستَنِّيك</a:t>
            </a:r>
            <a:endParaRPr kumimoji="0" lang="ar-EG" sz="4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enta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sabait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albi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be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hobbak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we Sar men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baadaha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leek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kol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yom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byeaaddi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baqol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lak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taala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ana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mestanneek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You captured my heart with Your love and it became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Yours. I say everyday “Come Lord, I wait for You”.</a:t>
            </a:r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0197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3</a:t>
            </a:r>
            <a:r>
              <a:rPr kumimoji="0" lang="ar-EG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-</a:t>
            </a:r>
            <a:endParaRPr kumimoji="0" lang="ar-EG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أبيَض وأحمَر حَبيبي وجَمَاله يسبي العُيُون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يا ناس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بتحِبُّه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نفسي   وشُوقي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مَعَاه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أكون</a:t>
            </a:r>
          </a:p>
          <a:p>
            <a:pPr rtl="1"/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abyaD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wahmar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habibi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jamalo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yesbi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elaoion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nas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bethebbo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nafsi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shoqi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maah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akon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My Beloved is white and red. His beauty is beyond comparison. I love Him and long to be with Him.</a:t>
            </a:r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0974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240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إنتَ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اللي سَبيت قلبي بحُبّك وصَار مِن بَعدَها لِيك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كُل يُوم </a:t>
            </a:r>
            <a:r>
              <a:rPr kumimoji="0" lang="ar-EG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بيعَدِّي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باقول لك  تَعَالَ أنا </a:t>
            </a:r>
            <a:r>
              <a:rPr kumimoji="0" lang="ar-EG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مِستَنِّيك</a:t>
            </a:r>
            <a:endParaRPr kumimoji="0" lang="ar-EG" sz="4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enta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sabait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albi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be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hobbak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we Sar men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baadaha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leek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kol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yom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byeaaddi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baqol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lak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taala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ana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mestanneek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You captured my heart with Your love and it became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Yours. I say everyday “Come Lord, I wait for You”.</a:t>
            </a:r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6059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5058</TotalTime>
  <Words>394</Words>
  <Application>Microsoft Office PowerPoint</Application>
  <PresentationFormat>عرض على الشاشة (4:3)</PresentationFormat>
  <Paragraphs>48</Paragraphs>
  <Slides>8</Slides>
  <Notes>6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494</cp:revision>
  <dcterms:created xsi:type="dcterms:W3CDTF">2021-12-07T14:30:00Z</dcterms:created>
  <dcterms:modified xsi:type="dcterms:W3CDTF">2025-02-10T11:55:50Z</dcterms:modified>
</cp:coreProperties>
</file>