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8" r:id="rId6"/>
    <p:sldId id="447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8"/>
            <p14:sldId id="447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عطشـت نفسـي ليـك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عطشـت نفسـي ليـك</a:t>
            </a:r>
            <a:br>
              <a:rPr lang="ar-SA" altLang="en-US" sz="7200" b="1" dirty="0">
                <a:solidFill>
                  <a:srgbClr val="001E0E"/>
                </a:solidFill>
              </a:rPr>
            </a:br>
            <a:r>
              <a:rPr lang="ar-SA" altLang="en-US" sz="7200" b="1" dirty="0">
                <a:solidFill>
                  <a:srgbClr val="001E0E"/>
                </a:solidFill>
              </a:rPr>
              <a:t> وانـت نبـع الميـاه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أحييتنـي مـن بعـد مـوت 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وكـانــت فيـك الحيـاه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21367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أنـت اللـي سبيـت قلبـي بحـُبـك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وصـار مـن بعـدهـا ليـك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كـُل يـوم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بيعـدي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بـاأقـولك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تعـالـى أنـا </a:t>
            </a:r>
            <a:r>
              <a:rPr lang="ar-SA" altLang="en-US" sz="6000" b="1" dirty="0" err="1">
                <a:solidFill>
                  <a:srgbClr val="00582A"/>
                </a:solidFill>
              </a:rPr>
              <a:t>مستنيـك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en-US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30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أسكـرنـي بحـُبـك خمـراً </a:t>
            </a:r>
            <a:br>
              <a:rPr lang="ar-SA" altLang="en-US" sz="6600" b="1" dirty="0">
                <a:solidFill>
                  <a:srgbClr val="001E0E"/>
                </a:solidFill>
              </a:rPr>
            </a:br>
            <a:r>
              <a:rPr lang="ar-SA" altLang="en-US" sz="6600" b="1" dirty="0">
                <a:solidFill>
                  <a:srgbClr val="001E0E"/>
                </a:solidFill>
              </a:rPr>
              <a:t>وسـرت بعـد فـي هيـام</a:t>
            </a:r>
            <a:endParaRPr lang="ar-EG" altLang="en-US" sz="66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قلبـي فـي منـامـي مستيقـظ </a:t>
            </a:r>
            <a:endParaRPr lang="ar-EG" altLang="en-US" sz="66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بغنـاء وفـرح </a:t>
            </a:r>
            <a:r>
              <a:rPr lang="ar-SA" altLang="en-US" sz="6600" b="1" dirty="0" err="1">
                <a:solidFill>
                  <a:srgbClr val="001E0E"/>
                </a:solidFill>
              </a:rPr>
              <a:t>لاينـام</a:t>
            </a:r>
            <a:endParaRPr lang="en-US" altLang="en-US" sz="6600" b="1" dirty="0">
              <a:solidFill>
                <a:srgbClr val="001E0E"/>
              </a:solidFill>
            </a:endParaRPr>
          </a:p>
          <a:p>
            <a:pPr algn="ctr" rtl="1"/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87242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21367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أنـت اللـي سبيـت قلبـي بحـُبـك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وصـار مـن بعـدهـا ليـك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كـُل يـوم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بيعـدي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بـاأقـولك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تعـالـى أنـا </a:t>
            </a:r>
            <a:r>
              <a:rPr lang="ar-SA" altLang="en-US" sz="6000" b="1" dirty="0" err="1">
                <a:solidFill>
                  <a:srgbClr val="00582A"/>
                </a:solidFill>
              </a:rPr>
              <a:t>مستنيـك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en-US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28574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2621"/>
            <a:ext cx="99821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ابيـض واحمـر حبيبـي </a:t>
            </a:r>
            <a:br>
              <a:rPr lang="ar-SA" altLang="en-US" sz="6600" b="1" dirty="0">
                <a:solidFill>
                  <a:srgbClr val="001E0E"/>
                </a:solidFill>
              </a:rPr>
            </a:br>
            <a:r>
              <a:rPr lang="ar-SA" altLang="en-US" sz="6600" b="1" dirty="0">
                <a:solidFill>
                  <a:srgbClr val="001E0E"/>
                </a:solidFill>
              </a:rPr>
              <a:t>وجمـالـُه يسبـي العيـون </a:t>
            </a:r>
            <a:endParaRPr lang="ar-EG" altLang="en-US" sz="66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يـا نـاس </a:t>
            </a:r>
            <a:r>
              <a:rPr lang="ar-SA" altLang="en-US" sz="6600" b="1" dirty="0" err="1">
                <a:solidFill>
                  <a:srgbClr val="001E0E"/>
                </a:solidFill>
              </a:rPr>
              <a:t>بتحبـُه</a:t>
            </a:r>
            <a:r>
              <a:rPr lang="ar-SA" altLang="en-US" sz="6600" b="1" dirty="0">
                <a:solidFill>
                  <a:srgbClr val="001E0E"/>
                </a:solidFill>
              </a:rPr>
              <a:t> نفسـي </a:t>
            </a:r>
            <a:endParaRPr lang="ar-EG" altLang="en-US" sz="66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6600" b="1" dirty="0">
                <a:solidFill>
                  <a:srgbClr val="001E0E"/>
                </a:solidFill>
              </a:rPr>
              <a:t>وشـوقـي </a:t>
            </a:r>
            <a:r>
              <a:rPr lang="ar-SA" altLang="en-US" sz="6600" b="1" dirty="0" err="1">
                <a:solidFill>
                  <a:srgbClr val="001E0E"/>
                </a:solidFill>
              </a:rPr>
              <a:t>معـاه</a:t>
            </a:r>
            <a:r>
              <a:rPr lang="ar-SA" altLang="en-US" sz="6600" b="1" dirty="0">
                <a:solidFill>
                  <a:srgbClr val="001E0E"/>
                </a:solidFill>
              </a:rPr>
              <a:t> أكـون</a:t>
            </a:r>
            <a:endParaRPr lang="en-US" altLang="en-US" sz="6600" b="1" dirty="0">
              <a:solidFill>
                <a:srgbClr val="001E0E"/>
              </a:solidFill>
            </a:endParaRPr>
          </a:p>
          <a:p>
            <a:pPr algn="ctr" rtl="1"/>
            <a:endParaRPr lang="ar-EG" sz="6600" b="1" i="0" dirty="0">
              <a:solidFill>
                <a:srgbClr val="001E0E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4301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21367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أنـت اللـي سبيـت قلبـي بحـُبـك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وصـار مـن بعـدهـا ليـك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كـُل يـوم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بيعـدي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r>
              <a:rPr lang="ar-SA" altLang="en-US" sz="6000" b="1" dirty="0" err="1">
                <a:solidFill>
                  <a:srgbClr val="00582A"/>
                </a:solidFill>
              </a:rPr>
              <a:t>بـاأقـولك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ar-EG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altLang="en-US" sz="6000" b="1" dirty="0">
                <a:solidFill>
                  <a:srgbClr val="00582A"/>
                </a:solidFill>
              </a:rPr>
              <a:t>تعـالـى أنـا </a:t>
            </a:r>
            <a:r>
              <a:rPr lang="ar-SA" altLang="en-US" sz="6000" b="1" dirty="0" err="1">
                <a:solidFill>
                  <a:srgbClr val="00582A"/>
                </a:solidFill>
              </a:rPr>
              <a:t>مستنيـك</a:t>
            </a:r>
            <a:r>
              <a:rPr lang="ar-SA" altLang="en-US" sz="6000" b="1" dirty="0">
                <a:solidFill>
                  <a:srgbClr val="00582A"/>
                </a:solidFill>
              </a:rPr>
              <a:t> </a:t>
            </a:r>
            <a:endParaRPr lang="en-US" altLang="en-US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38840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2219</TotalTime>
  <Words>96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370</cp:revision>
  <dcterms:created xsi:type="dcterms:W3CDTF">2021-12-07T14:30:00Z</dcterms:created>
  <dcterms:modified xsi:type="dcterms:W3CDTF">2024-09-01T10:51:43Z</dcterms:modified>
</cp:coreProperties>
</file>