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43" r:id="rId3"/>
    <p:sldId id="444" r:id="rId4"/>
    <p:sldId id="445" r:id="rId5"/>
    <p:sldId id="446" r:id="rId6"/>
    <p:sldId id="447" r:id="rId7"/>
    <p:sldId id="448" r:id="rId8"/>
    <p:sldId id="449" r:id="rId9"/>
    <p:sldId id="450" r:id="rId10"/>
    <p:sldId id="451" r:id="rId11"/>
    <p:sldId id="452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447"/>
            <p14:sldId id="448"/>
            <p14:sldId id="449"/>
            <p14:sldId id="450"/>
            <p14:sldId id="451"/>
            <p14:sldId id="45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93" d="100"/>
          <a:sy n="93" d="100"/>
        </p:scale>
        <p:origin x="1480" y="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عظماء في الإيمان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264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1- </a:t>
            </a:r>
          </a:p>
          <a:p>
            <a:pPr algn="ctr" rtl="1" eaLnBrk="1" hangingPunct="1"/>
            <a:r>
              <a:rPr lang="ar-SA" altLang="en-US" sz="6600" b="1" dirty="0">
                <a:solidFill>
                  <a:schemeClr val="tx1"/>
                </a:solidFill>
              </a:rPr>
              <a:t>عظماء في الإيمان...</a:t>
            </a:r>
            <a:endParaRPr lang="en-US" altLang="en-US" sz="6600" b="1" dirty="0">
              <a:solidFill>
                <a:schemeClr val="tx1"/>
              </a:solidFill>
            </a:endParaRPr>
          </a:p>
          <a:p>
            <a:pPr algn="ctr" rtl="1" eaLnBrk="1" hangingPunct="1"/>
            <a:r>
              <a:rPr lang="ar-SA" altLang="en-US" sz="6600" b="1" dirty="0" err="1">
                <a:solidFill>
                  <a:schemeClr val="tx1"/>
                </a:solidFill>
              </a:rPr>
              <a:t>مشيوا</a:t>
            </a:r>
            <a:r>
              <a:rPr lang="ar-SA" altLang="en-US" sz="6600" b="1" dirty="0">
                <a:solidFill>
                  <a:schemeClr val="tx1"/>
                </a:solidFill>
              </a:rPr>
              <a:t> فوق المياه</a:t>
            </a:r>
            <a:endParaRPr lang="en-US" altLang="en-US" sz="6600" dirty="0">
              <a:solidFill>
                <a:schemeClr val="tx1"/>
              </a:solidFill>
            </a:endParaRPr>
          </a:p>
          <a:p>
            <a:pPr algn="ctr" rtl="1" eaLnBrk="1" hangingPunct="1"/>
            <a:r>
              <a:rPr lang="ar-SA" altLang="en-US" sz="6600" b="1" dirty="0">
                <a:solidFill>
                  <a:schemeClr val="tx1"/>
                </a:solidFill>
              </a:rPr>
              <a:t>ويمكن أفضل منهم ماتوا..</a:t>
            </a:r>
            <a:endParaRPr lang="ar-EG" altLang="en-US" sz="6600" b="1" dirty="0">
              <a:solidFill>
                <a:schemeClr val="tx1"/>
              </a:solidFill>
            </a:endParaRPr>
          </a:p>
          <a:p>
            <a:pPr algn="ctr" rtl="1" eaLnBrk="1" hangingPunct="1"/>
            <a:r>
              <a:rPr lang="ar-SA" altLang="en-US" sz="6600" b="1" dirty="0">
                <a:solidFill>
                  <a:schemeClr val="tx1"/>
                </a:solidFill>
              </a:rPr>
              <a:t>بعطشهم للماء</a:t>
            </a:r>
            <a:endParaRPr lang="en-US" altLang="en-US" sz="6600" dirty="0">
              <a:solidFill>
                <a:schemeClr val="tx1"/>
              </a:solidFill>
            </a:endParaRPr>
          </a:p>
          <a:p>
            <a:pPr algn="ctr" rtl="1"/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491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>
                <a:solidFill>
                  <a:srgbClr val="00582A"/>
                </a:solidFill>
              </a:rPr>
              <a:t>وآه آه </a:t>
            </a:r>
            <a:r>
              <a:rPr lang="ar-SA" altLang="en-US" sz="6600" b="1" dirty="0" err="1">
                <a:solidFill>
                  <a:srgbClr val="00582A"/>
                </a:solidFill>
              </a:rPr>
              <a:t>يالإيمان</a:t>
            </a:r>
            <a:r>
              <a:rPr lang="ar-SA" altLang="en-US" sz="6600" b="1" dirty="0">
                <a:solidFill>
                  <a:srgbClr val="00582A"/>
                </a:solidFill>
              </a:rPr>
              <a:t> </a:t>
            </a:r>
            <a:endParaRPr lang="ar-EG" altLang="en-US" sz="6600" b="1" dirty="0">
              <a:solidFill>
                <a:srgbClr val="00582A"/>
              </a:solidFill>
            </a:endParaRPr>
          </a:p>
          <a:p>
            <a:pPr lvl="1"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>
                <a:solidFill>
                  <a:srgbClr val="00582A"/>
                </a:solidFill>
              </a:rPr>
              <a:t>الحامل لينا سر الله</a:t>
            </a:r>
            <a:endParaRPr lang="en-US" altLang="en-US" sz="6600" dirty="0">
              <a:solidFill>
                <a:srgbClr val="00582A"/>
              </a:solidFill>
            </a:endParaRP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>
                <a:solidFill>
                  <a:srgbClr val="00582A"/>
                </a:solidFill>
              </a:rPr>
              <a:t>يرفع نفس ويخفض أخرى</a:t>
            </a:r>
            <a:endParaRPr lang="ar-EG" altLang="en-US" sz="6600" b="1" dirty="0">
              <a:solidFill>
                <a:srgbClr val="00582A"/>
              </a:solidFill>
            </a:endParaRP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>
                <a:solidFill>
                  <a:srgbClr val="00582A"/>
                </a:solidFill>
              </a:rPr>
              <a:t>ويجرح ويداوي في رضاه</a:t>
            </a:r>
            <a:endParaRPr lang="en-US" altLang="en-US" sz="6600" dirty="0">
              <a:solidFill>
                <a:srgbClr val="00582A"/>
              </a:solidFill>
            </a:endParaRPr>
          </a:p>
          <a:p>
            <a:pPr algn="ctr" rtl="1" eaLnBrk="1" hangingPunct="1">
              <a:buFont typeface="Arial" panose="020B0604020202020204" pitchFamily="34" charset="0"/>
              <a:buNone/>
            </a:pPr>
            <a:endParaRPr lang="en-US" altLang="en-US" sz="6600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600" y="4502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2-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/>
              <a:t>وإيمان قُهِرت به...</a:t>
            </a:r>
            <a:endParaRPr lang="ar-EG" altLang="en-US" sz="6600" b="1" dirty="0"/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/>
              <a:t>ممالك عز و جاه</a:t>
            </a:r>
            <a:endParaRPr lang="en-US" altLang="en-US" sz="6600" b="1" dirty="0"/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/>
              <a:t>ومؤمن مقهور</a:t>
            </a:r>
            <a:r>
              <a:rPr lang="ar-EG" altLang="en-US" sz="6600" b="1" dirty="0"/>
              <a:t> </a:t>
            </a:r>
            <a:r>
              <a:rPr lang="ar-SA" altLang="en-US" sz="6600" b="1" dirty="0"/>
              <a:t>وُهِبَت</a:t>
            </a:r>
            <a:endParaRPr lang="ar-EG" altLang="en-US" sz="6600" b="1" dirty="0"/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/>
              <a:t> به لممالك تانية حياه</a:t>
            </a:r>
            <a:endParaRPr lang="en-US" altLang="en-US" sz="6600" b="1" dirty="0"/>
          </a:p>
          <a:p>
            <a:pPr algn="ctr" rtl="1"/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333212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015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>
                <a:solidFill>
                  <a:srgbClr val="00582A"/>
                </a:solidFill>
              </a:rPr>
              <a:t>وآه آه </a:t>
            </a:r>
            <a:r>
              <a:rPr lang="ar-SA" altLang="en-US" sz="6600" b="1" dirty="0" err="1">
                <a:solidFill>
                  <a:srgbClr val="00582A"/>
                </a:solidFill>
              </a:rPr>
              <a:t>يالإيمان</a:t>
            </a:r>
            <a:r>
              <a:rPr lang="ar-SA" altLang="en-US" sz="6600" b="1" dirty="0">
                <a:solidFill>
                  <a:srgbClr val="00582A"/>
                </a:solidFill>
              </a:rPr>
              <a:t> </a:t>
            </a:r>
            <a:endParaRPr lang="ar-EG" altLang="en-US" sz="6600" b="1" dirty="0">
              <a:solidFill>
                <a:srgbClr val="00582A"/>
              </a:solidFill>
            </a:endParaRPr>
          </a:p>
          <a:p>
            <a:pPr lvl="1"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>
                <a:solidFill>
                  <a:srgbClr val="00582A"/>
                </a:solidFill>
              </a:rPr>
              <a:t>الحامل لينا سر الله</a:t>
            </a:r>
            <a:endParaRPr lang="en-US" altLang="en-US" sz="6600" dirty="0">
              <a:solidFill>
                <a:srgbClr val="00582A"/>
              </a:solidFill>
            </a:endParaRP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>
                <a:solidFill>
                  <a:srgbClr val="00582A"/>
                </a:solidFill>
              </a:rPr>
              <a:t>يرفع نفس ويخفض أخرى</a:t>
            </a:r>
            <a:endParaRPr lang="ar-EG" altLang="en-US" sz="6600" b="1" dirty="0">
              <a:solidFill>
                <a:srgbClr val="00582A"/>
              </a:solidFill>
            </a:endParaRP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>
                <a:solidFill>
                  <a:srgbClr val="00582A"/>
                </a:solidFill>
              </a:rPr>
              <a:t>ويجرح ويداوي في رضاه</a:t>
            </a:r>
            <a:endParaRPr lang="en-US" altLang="en-US" sz="6600" dirty="0">
              <a:solidFill>
                <a:srgbClr val="00582A"/>
              </a:solidFill>
            </a:endParaRPr>
          </a:p>
          <a:p>
            <a:pPr algn="ctr" rtl="1" eaLnBrk="1" hangingPunct="1">
              <a:buFont typeface="Arial" panose="020B0604020202020204" pitchFamily="34" charset="0"/>
              <a:buNone/>
            </a:pPr>
            <a:endParaRPr lang="en-US" altLang="en-US" sz="6600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30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264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3-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/>
              <a:t>و إيمان سد أفواه..</a:t>
            </a:r>
            <a:endParaRPr lang="ar-EG" altLang="en-US" sz="6600" b="1" dirty="0"/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/>
              <a:t>أسود و صد عتاه</a:t>
            </a:r>
            <a:endParaRPr lang="en-US" altLang="en-US" sz="6600" dirty="0"/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/>
              <a:t> وغيره سد لأجل قيامه </a:t>
            </a:r>
            <a:endParaRPr lang="en-US" altLang="en-US" sz="6600" b="1" dirty="0"/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/>
              <a:t>أفضل؛</a:t>
            </a:r>
            <a:r>
              <a:rPr lang="en-US" altLang="en-US" sz="6600" b="1" dirty="0"/>
              <a:t> </a:t>
            </a:r>
            <a:r>
              <a:rPr lang="ar-SA" altLang="en-US" sz="6600" b="1" dirty="0"/>
              <a:t>باب لنجاه</a:t>
            </a:r>
            <a:endParaRPr lang="en-US" altLang="en-US" sz="6600" dirty="0"/>
          </a:p>
          <a:p>
            <a:pPr algn="ctr" rtl="1"/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016179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84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rtl="1" eaLnBrk="1" hangingPunct="1">
              <a:buFont typeface="Arial" panose="020B0604020202020204" pitchFamily="34" charset="0"/>
              <a:buNone/>
            </a:pPr>
            <a:r>
              <a:rPr lang="ar-SA" altLang="en-US" sz="7200" b="1" dirty="0">
                <a:solidFill>
                  <a:srgbClr val="00582A"/>
                </a:solidFill>
              </a:rPr>
              <a:t>وآه آه </a:t>
            </a:r>
            <a:r>
              <a:rPr lang="ar-SA" altLang="en-US" sz="7200" b="1" dirty="0" err="1">
                <a:solidFill>
                  <a:srgbClr val="00582A"/>
                </a:solidFill>
              </a:rPr>
              <a:t>يالإيمان</a:t>
            </a:r>
            <a:r>
              <a:rPr lang="ar-SA" altLang="en-US" sz="7200" b="1" dirty="0">
                <a:solidFill>
                  <a:srgbClr val="00582A"/>
                </a:solidFill>
              </a:rPr>
              <a:t> </a:t>
            </a:r>
            <a:endParaRPr lang="ar-EG" altLang="en-US" sz="7200" b="1" dirty="0">
              <a:solidFill>
                <a:srgbClr val="00582A"/>
              </a:solidFill>
            </a:endParaRPr>
          </a:p>
          <a:p>
            <a:pPr lvl="1" algn="ctr" rtl="1" eaLnBrk="1" hangingPunct="1">
              <a:buFont typeface="Arial" panose="020B0604020202020204" pitchFamily="34" charset="0"/>
              <a:buNone/>
            </a:pPr>
            <a:r>
              <a:rPr lang="ar-SA" altLang="en-US" sz="7200" b="1" dirty="0">
                <a:solidFill>
                  <a:srgbClr val="00582A"/>
                </a:solidFill>
              </a:rPr>
              <a:t>الحامل لينا سر الله</a:t>
            </a:r>
            <a:endParaRPr lang="en-US" altLang="en-US" sz="7200" dirty="0">
              <a:solidFill>
                <a:srgbClr val="00582A"/>
              </a:solidFill>
            </a:endParaRP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7200" b="1" dirty="0">
                <a:solidFill>
                  <a:srgbClr val="00582A"/>
                </a:solidFill>
              </a:rPr>
              <a:t>يرفع نفس ويخفض أخرى</a:t>
            </a:r>
            <a:endParaRPr lang="ar-EG" altLang="en-US" sz="7200" b="1" dirty="0">
              <a:solidFill>
                <a:srgbClr val="00582A"/>
              </a:solidFill>
            </a:endParaRP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7200" b="1" dirty="0">
                <a:solidFill>
                  <a:srgbClr val="00582A"/>
                </a:solidFill>
              </a:rPr>
              <a:t>ويجرح ويداوي في رضاه</a:t>
            </a:r>
            <a:endParaRPr lang="en-US" altLang="en-US" sz="7200" dirty="0">
              <a:solidFill>
                <a:srgbClr val="00582A"/>
              </a:solidFill>
            </a:endParaRPr>
          </a:p>
          <a:p>
            <a:pPr algn="ctr" rtl="1" eaLnBrk="1" hangingPunct="1">
              <a:buFont typeface="Arial" panose="020B0604020202020204" pitchFamily="34" charset="0"/>
              <a:buNone/>
            </a:pPr>
            <a:endParaRPr lang="en-US" altLang="en-US" sz="7200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302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50294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1E0E"/>
                </a:solidFill>
                <a:effectLst/>
                <a:latin typeface="Helvetica Neue"/>
              </a:rPr>
              <a:t>4-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/>
              <a:t>وإيمان أعطى نجاه....</a:t>
            </a:r>
            <a:endParaRPr lang="ar-EG" altLang="en-US" sz="6600" b="1" dirty="0"/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/>
              <a:t>من حد السيف بصلاه</a:t>
            </a:r>
            <a:endParaRPr lang="en-US" altLang="en-US" sz="6600" dirty="0"/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000" b="1" dirty="0"/>
              <a:t>ومؤمن صَلَّى ما خاف</a:t>
            </a:r>
            <a:r>
              <a:rPr lang="en-US" altLang="en-US" sz="6000" b="1" dirty="0"/>
              <a:t> </a:t>
            </a:r>
            <a:r>
              <a:rPr lang="ar-SA" altLang="en-US" sz="6000" b="1" dirty="0"/>
              <a:t>من سيف </a:t>
            </a:r>
            <a:endParaRPr lang="en-US" altLang="en-US" sz="6000" b="1" dirty="0"/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 err="1"/>
              <a:t>هايروّح</a:t>
            </a:r>
            <a:r>
              <a:rPr lang="ar-SA" altLang="en-US" sz="6600" b="1" dirty="0"/>
              <a:t> بيه لله</a:t>
            </a:r>
            <a:endParaRPr lang="en-US" altLang="en-US" sz="6600" dirty="0"/>
          </a:p>
          <a:p>
            <a:pPr algn="ctr" rtl="1"/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661508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253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>
                <a:solidFill>
                  <a:srgbClr val="00582A"/>
                </a:solidFill>
              </a:rPr>
              <a:t>وآه آه </a:t>
            </a:r>
            <a:r>
              <a:rPr lang="ar-SA" altLang="en-US" sz="6600" b="1" dirty="0" err="1">
                <a:solidFill>
                  <a:srgbClr val="00582A"/>
                </a:solidFill>
              </a:rPr>
              <a:t>يالإيمان</a:t>
            </a:r>
            <a:r>
              <a:rPr lang="ar-SA" altLang="en-US" sz="6600" b="1" dirty="0">
                <a:solidFill>
                  <a:srgbClr val="00582A"/>
                </a:solidFill>
              </a:rPr>
              <a:t> </a:t>
            </a:r>
            <a:endParaRPr lang="ar-EG" altLang="en-US" sz="6600" b="1" dirty="0">
              <a:solidFill>
                <a:srgbClr val="00582A"/>
              </a:solidFill>
            </a:endParaRPr>
          </a:p>
          <a:p>
            <a:pPr lvl="1"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>
                <a:solidFill>
                  <a:srgbClr val="00582A"/>
                </a:solidFill>
              </a:rPr>
              <a:t>الحامل لينا سر الله</a:t>
            </a:r>
            <a:endParaRPr lang="en-US" altLang="en-US" sz="6600" dirty="0">
              <a:solidFill>
                <a:srgbClr val="00582A"/>
              </a:solidFill>
            </a:endParaRP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>
                <a:solidFill>
                  <a:srgbClr val="00582A"/>
                </a:solidFill>
              </a:rPr>
              <a:t>يرفع نفس ويخفض أخرى</a:t>
            </a:r>
            <a:endParaRPr lang="ar-EG" altLang="en-US" sz="6600" b="1" dirty="0">
              <a:solidFill>
                <a:srgbClr val="00582A"/>
              </a:solidFill>
            </a:endParaRP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>
                <a:solidFill>
                  <a:srgbClr val="00582A"/>
                </a:solidFill>
              </a:rPr>
              <a:t>ويجرح ويداوي في رضاه</a:t>
            </a:r>
            <a:endParaRPr lang="en-US" altLang="en-US" sz="6600" dirty="0">
              <a:solidFill>
                <a:srgbClr val="00582A"/>
              </a:solidFill>
            </a:endParaRPr>
          </a:p>
          <a:p>
            <a:pPr algn="ctr" rtl="1" eaLnBrk="1" hangingPunct="1">
              <a:buFont typeface="Arial" panose="020B0604020202020204" pitchFamily="34" charset="0"/>
              <a:buNone/>
            </a:pPr>
            <a:endParaRPr lang="en-US" altLang="en-US" sz="6600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140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42627"/>
            <a:ext cx="9982199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5- </a:t>
            </a: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/>
              <a:t>وقديسين بإيمان...</a:t>
            </a:r>
            <a:endParaRPr lang="ar-EG" altLang="en-US" sz="6600" b="1" dirty="0"/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/>
              <a:t>نالوا مواعيد و</a:t>
            </a:r>
            <a:r>
              <a:rPr lang="en-US" altLang="en-US" sz="6600" b="1" dirty="0"/>
              <a:t> </a:t>
            </a:r>
            <a:r>
              <a:rPr lang="ar-SA" altLang="en-US" sz="6600" b="1" dirty="0"/>
              <a:t>رخاء</a:t>
            </a:r>
            <a:endParaRPr lang="en-US" altLang="en-US" sz="6600" b="1" dirty="0"/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000" b="1" dirty="0"/>
              <a:t>وغيرهم حلّى إيماننا بصبره </a:t>
            </a:r>
            <a:endParaRPr lang="ar-EG" altLang="en-US" sz="6000" b="1" dirty="0"/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/>
              <a:t>على مُرّ الحياة</a:t>
            </a:r>
            <a:endParaRPr lang="en-US" altLang="en-US" sz="6600" b="1" dirty="0"/>
          </a:p>
          <a:p>
            <a:pPr algn="ctr" rtl="1"/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589201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015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>
                <a:solidFill>
                  <a:srgbClr val="00582A"/>
                </a:solidFill>
              </a:rPr>
              <a:t>وآه آه </a:t>
            </a:r>
            <a:r>
              <a:rPr lang="ar-SA" altLang="en-US" sz="6600" b="1" dirty="0" err="1">
                <a:solidFill>
                  <a:srgbClr val="00582A"/>
                </a:solidFill>
              </a:rPr>
              <a:t>يالإيمان</a:t>
            </a:r>
            <a:r>
              <a:rPr lang="ar-SA" altLang="en-US" sz="6600" b="1" dirty="0">
                <a:solidFill>
                  <a:srgbClr val="00582A"/>
                </a:solidFill>
              </a:rPr>
              <a:t> </a:t>
            </a:r>
            <a:endParaRPr lang="ar-EG" altLang="en-US" sz="6600" b="1" dirty="0">
              <a:solidFill>
                <a:srgbClr val="00582A"/>
              </a:solidFill>
            </a:endParaRPr>
          </a:p>
          <a:p>
            <a:pPr lvl="1"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>
                <a:solidFill>
                  <a:srgbClr val="00582A"/>
                </a:solidFill>
              </a:rPr>
              <a:t>الحامل لينا سر الله</a:t>
            </a:r>
            <a:endParaRPr lang="en-US" altLang="en-US" sz="6600" dirty="0">
              <a:solidFill>
                <a:srgbClr val="00582A"/>
              </a:solidFill>
            </a:endParaRP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>
                <a:solidFill>
                  <a:srgbClr val="00582A"/>
                </a:solidFill>
              </a:rPr>
              <a:t>يرفع نفس ويخفض أخرى</a:t>
            </a:r>
            <a:endParaRPr lang="ar-EG" altLang="en-US" sz="6600" b="1" dirty="0">
              <a:solidFill>
                <a:srgbClr val="00582A"/>
              </a:solidFill>
            </a:endParaRPr>
          </a:p>
          <a:p>
            <a:pPr algn="ctr" rtl="1" eaLnBrk="1" hangingPunct="1">
              <a:buFont typeface="Arial" panose="020B0604020202020204" pitchFamily="34" charset="0"/>
              <a:buNone/>
            </a:pPr>
            <a:r>
              <a:rPr lang="ar-SA" altLang="en-US" sz="6600" b="1" dirty="0">
                <a:solidFill>
                  <a:srgbClr val="00582A"/>
                </a:solidFill>
              </a:rPr>
              <a:t>ويجرح ويداوي في رضاه</a:t>
            </a:r>
            <a:endParaRPr lang="en-US" altLang="en-US" sz="6600" dirty="0">
              <a:solidFill>
                <a:srgbClr val="00582A"/>
              </a:solidFill>
            </a:endParaRPr>
          </a:p>
          <a:p>
            <a:pPr algn="ctr" rtl="1" eaLnBrk="1" hangingPunct="1">
              <a:buFont typeface="Arial" panose="020B0604020202020204" pitchFamily="34" charset="0"/>
              <a:buNone/>
            </a:pPr>
            <a:endParaRPr lang="en-US" altLang="en-US" sz="6600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771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2220</TotalTime>
  <Words>168</Words>
  <Application>Microsoft Office PowerPoint</Application>
  <PresentationFormat>عرض على الشاشة (4:3)</PresentationFormat>
  <Paragraphs>52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7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369</cp:revision>
  <dcterms:created xsi:type="dcterms:W3CDTF">2021-12-07T14:30:00Z</dcterms:created>
  <dcterms:modified xsi:type="dcterms:W3CDTF">2024-09-02T07:37:08Z</dcterms:modified>
</cp:coreProperties>
</file>