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8" r:id="rId3"/>
    <p:sldId id="429" r:id="rId4"/>
    <p:sldId id="430" r:id="rId5"/>
    <p:sldId id="433" r:id="rId6"/>
    <p:sldId id="432" r:id="rId7"/>
    <p:sldId id="434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3"/>
            <p14:sldId id="432"/>
            <p14:sldId id="43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عظمت العمل معنا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74442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عظمت العمل معنا </a:t>
            </a:r>
          </a:p>
          <a:p>
            <a:pPr algn="ctr"/>
            <a:r>
              <a:rPr lang="ar-EG" sz="7200" b="1" dirty="0"/>
              <a:t>وصرنا فرحيـــــن</a:t>
            </a:r>
          </a:p>
          <a:p>
            <a:pPr algn="ctr"/>
            <a:r>
              <a:rPr lang="ar-EG" sz="7200" b="1" dirty="0"/>
              <a:t>لاسمك نرفع تسبيحنا </a:t>
            </a:r>
          </a:p>
          <a:p>
            <a:pPr algn="ctr"/>
            <a:r>
              <a:rPr lang="ar-EG" sz="7200" b="1" dirty="0" err="1"/>
              <a:t>يسوعنــــــــا</a:t>
            </a:r>
            <a:r>
              <a:rPr lang="ar-EG" sz="7200" b="1" dirty="0"/>
              <a:t> الأمين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26842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شكرا على كل البركات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إحسانــك وصلاحــــك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أنت إله التعويضات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قوتنــــا أفراحــــــك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ومليت أفواهنا ضحكات </a:t>
            </a:r>
          </a:p>
          <a:p>
            <a:pPr algn="ctr"/>
            <a:r>
              <a:rPr lang="ar-EG" sz="7200" b="1" dirty="0"/>
              <a:t>والسنــــــا ترنيـــــــــم</a:t>
            </a:r>
          </a:p>
          <a:p>
            <a:pPr algn="ctr"/>
            <a:r>
              <a:rPr lang="ar-EG" sz="7200" b="1" dirty="0"/>
              <a:t>علينا صوت الهتافات </a:t>
            </a:r>
          </a:p>
          <a:p>
            <a:pPr algn="ctr"/>
            <a:r>
              <a:rPr lang="ar-EG" sz="7200" b="1" dirty="0"/>
              <a:t>لأنك رب عظيــــــــــم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26842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شكرا على كل البركات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إحسانــك وصلاحــــك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أنت إله التعويضات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قوتنــــا أفراحــــــك</a:t>
            </a:r>
          </a:p>
        </p:txBody>
      </p:sp>
    </p:spTree>
    <p:extLst>
      <p:ext uri="{BB962C8B-B14F-4D97-AF65-F5344CB8AC3E}">
        <p14:creationId xmlns:p14="http://schemas.microsoft.com/office/powerpoint/2010/main" val="1873884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8858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واثقين أنك </a:t>
            </a:r>
            <a:r>
              <a:rPr lang="ar-EG" sz="7200" b="1" dirty="0" err="1"/>
              <a:t>هتكمل</a:t>
            </a:r>
            <a:r>
              <a:rPr lang="ar-EG" sz="7200" b="1" dirty="0"/>
              <a:t> </a:t>
            </a:r>
          </a:p>
          <a:p>
            <a:pPr algn="ctr"/>
            <a:r>
              <a:rPr lang="ar-EG" sz="7200" b="1" dirty="0"/>
              <a:t>العمل إلي بديتـــه</a:t>
            </a:r>
          </a:p>
          <a:p>
            <a:pPr algn="ctr"/>
            <a:r>
              <a:rPr lang="ar-EG" sz="7200" b="1" dirty="0"/>
              <a:t>شعبك فرحان </a:t>
            </a:r>
            <a:r>
              <a:rPr lang="ar-EG" sz="7200" b="1" dirty="0" err="1"/>
              <a:t>بيهلل</a:t>
            </a:r>
            <a:r>
              <a:rPr lang="ar-EG" sz="7200" b="1" dirty="0"/>
              <a:t> </a:t>
            </a:r>
          </a:p>
          <a:p>
            <a:pPr algn="ctr"/>
            <a:r>
              <a:rPr lang="ar-EG" sz="7200" b="1" dirty="0"/>
              <a:t>لأنــك </a:t>
            </a:r>
            <a:r>
              <a:rPr lang="ar-EG" sz="7200" b="1" dirty="0" err="1"/>
              <a:t>حبيتتـــــــــه</a:t>
            </a:r>
            <a:endParaRPr lang="ar-EG" sz="7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26842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582A"/>
                </a:solidFill>
              </a:rPr>
              <a:t>شكرا على كل البركات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إحسانــك وصلاحــــك 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أنت إله التعويضات</a:t>
            </a:r>
          </a:p>
          <a:p>
            <a:pPr algn="ctr"/>
            <a:r>
              <a:rPr lang="ar-EG" sz="7200" b="1" dirty="0">
                <a:solidFill>
                  <a:srgbClr val="00582A"/>
                </a:solidFill>
              </a:rPr>
              <a:t>قوتنــــا أفراحــــــك</a:t>
            </a:r>
          </a:p>
        </p:txBody>
      </p:sp>
    </p:spTree>
    <p:extLst>
      <p:ext uri="{BB962C8B-B14F-4D97-AF65-F5344CB8AC3E}">
        <p14:creationId xmlns:p14="http://schemas.microsoft.com/office/powerpoint/2010/main" val="2512933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2099</TotalTime>
  <Words>69</Words>
  <Application>Microsoft Office PowerPoint</Application>
  <PresentationFormat>عرض على الشاشة (4:3)</PresentationFormat>
  <Paragraphs>26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320</cp:revision>
  <dcterms:created xsi:type="dcterms:W3CDTF">2021-12-07T14:30:00Z</dcterms:created>
  <dcterms:modified xsi:type="dcterms:W3CDTF">2024-09-02T07:38:43Z</dcterms:modified>
</cp:coreProperties>
</file>