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75" r:id="rId2"/>
    <p:sldId id="323" r:id="rId3"/>
    <p:sldId id="324" r:id="rId4"/>
    <p:sldId id="293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23"/>
            <p14:sldId id="324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57" autoAdjust="0"/>
    <p:restoredTop sz="94660"/>
  </p:normalViewPr>
  <p:slideViewPr>
    <p:cSldViewPr>
      <p:cViewPr varScale="1">
        <p:scale>
          <a:sx n="75" d="100"/>
          <a:sy n="75" d="100"/>
        </p:scale>
        <p:origin x="60" y="16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2/10/2025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FF322-D4C6-4705-80B2-EA0C2114B97A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446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FF322-D4C6-4705-80B2-EA0C2114B97A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7716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2/10/2025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52400"/>
            <a:ext cx="9144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000" b="1" dirty="0"/>
              <a:t>تـرنيــمة</a:t>
            </a:r>
          </a:p>
          <a:p>
            <a:pPr algn="ctr" rtl="1"/>
            <a:r>
              <a:rPr lang="ar-EG" sz="5400" b="1" dirty="0"/>
              <a:t>عَظيمَةٌ وَعَجيبَةٌ هيَ أعمَالُكَ يا أيها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عَظيمَةٌ وَعَجيبَةٌ هيَ أعمَالُكَ</a:t>
            </a:r>
            <a:b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يا أيُّها الرَّبُّ الإلَهُ القادِرُ عَلى كُلِّ شَيءٍ</a:t>
            </a:r>
            <a:b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عَادِلَةٌ وَحَقٌّ هيَ طُرُقُكَ يا مَلِكَ القِدِّيسِين</a:t>
            </a:r>
          </a:p>
          <a:p>
            <a:pPr rtl="1"/>
            <a:endParaRPr kumimoji="0" lang="ar-EG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Times New Roman" panose="02020603050405020304" pitchFamily="18" charset="0"/>
            </a:endParaRPr>
          </a:p>
          <a:p>
            <a:pPr rtl="1"/>
            <a:br>
              <a:rPr kumimoji="0" lang="ar-EG" sz="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aazimaton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wa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aajibaton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hia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aamaloka</a:t>
            </a: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</a:b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ya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ayyoha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el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rrabbo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alelaho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alqadero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aala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kolli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shayaen</a:t>
            </a:r>
            <a:b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</a:b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aadelaton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wa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haqqon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hia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toroqoka</a:t>
            </a: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</a:b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ya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maleka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alqeddiseen</a:t>
            </a:r>
            <a:b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</a:br>
            <a:endParaRPr kumimoji="0" lang="ar-EG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Times New Roman" pitchFamily="18" charset="0"/>
            </a:endParaRPr>
          </a:p>
          <a:p>
            <a:pPr rtl="1"/>
            <a:b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</a:b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j-ea"/>
                <a:cs typeface="+mj-cs"/>
              </a:rPr>
              <a:t>Great and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/>
                <a:ea typeface="+mj-ea"/>
                <a:cs typeface="+mj-cs"/>
              </a:rPr>
              <a:t>marvellous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j-ea"/>
                <a:cs typeface="+mj-cs"/>
              </a:rPr>
              <a:t> are thy works, Lord God Almighty; just and true are thy ways, thou King of saints.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j-ea"/>
                <a:cs typeface="+mj-cs"/>
              </a:rPr>
              <a:t> 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j-ea"/>
                <a:cs typeface="+mj-cs"/>
              </a:rPr>
              <a:t>Rev 15:a</a:t>
            </a:r>
            <a:endParaRPr kumimoji="0" lang="ar-EG" sz="2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79498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مَن لا يَخافُكَ يا رَبُّ  وَيُمَجِّدُ اِسمَكَ</a:t>
            </a:r>
            <a:b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لأنَّكَ وَحدَكَ قُدُّوسٌ</a:t>
            </a:r>
            <a:b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لأنَّ جَميعَ الأُمَمِ سَيَأتونَ وَيسجُدُونَ أمَامَكَ</a:t>
            </a:r>
            <a:b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لأنَّ أحكامَكَ قد أُظهِرَت   </a:t>
            </a:r>
            <a:r>
              <a:rPr kumimoji="0" lang="ar-EG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رؤ 15: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a</a:t>
            </a:r>
            <a:r>
              <a:rPr kumimoji="0" lang="ar-EG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-4</a:t>
            </a:r>
          </a:p>
          <a:p>
            <a:pPr rtl="1"/>
            <a:br>
              <a:rPr kumimoji="0" lang="ar-EG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man la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yakhafoka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ya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rabbo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wa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yomajjedo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esmaka</a:t>
            </a: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le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annaka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wahdaka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qoddoson</a:t>
            </a:r>
            <a:b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le anna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jamiaalomami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sa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yaatona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wa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yasjodon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amamaka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j-ea"/>
              <a:cs typeface="Times New Roman" pitchFamily="18" charset="0"/>
            </a:endParaRPr>
          </a:p>
          <a:p>
            <a:pPr rtl="1"/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le anna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ahkamaka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qad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ozherat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j-ea"/>
              <a:cs typeface="Times New Roman" pitchFamily="18" charset="0"/>
            </a:endParaRPr>
          </a:p>
          <a:p>
            <a:pPr rtl="1"/>
            <a:endParaRPr lang="en-US" sz="1050" b="1" noProof="0" dirty="0">
              <a:solidFill>
                <a:srgbClr val="FF0000"/>
              </a:solidFill>
              <a:latin typeface="Calibri"/>
              <a:cs typeface="Times New Roman" pitchFamily="18" charset="0"/>
            </a:endParaRPr>
          </a:p>
          <a:p>
            <a:pPr rtl="1"/>
            <a:b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</a:br>
            <a:br>
              <a:rPr kumimoji="0" lang="en-US" sz="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</a:b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j-ea"/>
                <a:cs typeface="+mj-cs"/>
              </a:rPr>
              <a:t>Who shall not fear thee, O Lord, and glorify thy name?</a:t>
            </a:r>
          </a:p>
          <a:p>
            <a:pPr rtl="1"/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j-ea"/>
                <a:cs typeface="+mj-cs"/>
              </a:rPr>
              <a:t> for thou only art holy: for all nations shall come and worship</a:t>
            </a:r>
          </a:p>
          <a:p>
            <a:pPr rtl="1"/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j-ea"/>
                <a:cs typeface="+mj-cs"/>
              </a:rPr>
              <a:t> before thee; for thy judgments are made manifest. 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Rev 15:4</a:t>
            </a:r>
            <a:endParaRPr kumimoji="0" lang="ar-EG" sz="18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956289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5054</TotalTime>
  <Words>186</Words>
  <Application>Microsoft Office PowerPoint</Application>
  <PresentationFormat>عرض على الشاشة (4:3)</PresentationFormat>
  <Paragraphs>15</Paragraphs>
  <Slides>4</Slides>
  <Notes>2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494</cp:revision>
  <dcterms:created xsi:type="dcterms:W3CDTF">2021-12-07T14:30:00Z</dcterms:created>
  <dcterms:modified xsi:type="dcterms:W3CDTF">2025-02-10T11:51:25Z</dcterms:modified>
</cp:coreProperties>
</file>