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44" r:id="rId3"/>
    <p:sldId id="443" r:id="rId4"/>
    <p:sldId id="447" r:id="rId5"/>
    <p:sldId id="446" r:id="rId6"/>
    <p:sldId id="448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4"/>
            <p14:sldId id="443"/>
            <p14:sldId id="447"/>
            <p14:sldId id="446"/>
            <p14:sldId id="44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/>
            <a:r>
              <a:rPr lang="ar-EG" sz="6600" b="1" dirty="0"/>
              <a:t>عظيمة وعجيبة هي أعمالك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02736"/>
            <a:ext cx="9982199" cy="8266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عظيمة وعجيبة 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أعمالك يا رب الجنود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07104"/>
            <a:ext cx="9982199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i="0" dirty="0">
                <a:solidFill>
                  <a:srgbClr val="001E0E"/>
                </a:solidFill>
                <a:effectLst/>
                <a:latin typeface="Helvetica Neue"/>
              </a:rPr>
              <a:t>1- </a:t>
            </a:r>
          </a:p>
          <a:p>
            <a:pPr algn="ctr" rtl="1"/>
            <a:r>
              <a:rPr lang="ar-EG" sz="9600" b="1" i="0" dirty="0">
                <a:solidFill>
                  <a:srgbClr val="000000"/>
                </a:solidFill>
                <a:effectLst/>
                <a:latin typeface="Helvetica Neue"/>
              </a:rPr>
              <a:t>القادر على </a:t>
            </a:r>
          </a:p>
          <a:p>
            <a:pPr algn="ctr" rtl="1"/>
            <a:r>
              <a:rPr lang="ar-EG" sz="9600" b="1" i="0" dirty="0">
                <a:solidFill>
                  <a:srgbClr val="000000"/>
                </a:solidFill>
                <a:effectLst/>
                <a:latin typeface="Helvetica Neue"/>
              </a:rPr>
              <a:t>كل شيء</a:t>
            </a:r>
            <a:br>
              <a:rPr lang="ar-EG" sz="9600" b="1" dirty="0"/>
            </a:br>
            <a:endParaRPr lang="ar-EG" sz="9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02736"/>
            <a:ext cx="9982199" cy="8266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عظيمة وعجيبة 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أعمالك يا رب الجنود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257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07104"/>
            <a:ext cx="9982199" cy="7466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i="0" dirty="0">
                <a:solidFill>
                  <a:srgbClr val="001E0E"/>
                </a:solidFill>
                <a:effectLst/>
                <a:latin typeface="Helvetica Neue"/>
              </a:rPr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عادلة هي طرقك وحقا 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يا مليك القديسيــــــن</a:t>
            </a:r>
            <a:br>
              <a:rPr lang="ar-EG" sz="11500" b="1" dirty="0"/>
            </a:br>
            <a:endParaRPr lang="ar-EG" sz="115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543503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02736"/>
            <a:ext cx="9982199" cy="8266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عظيمة وعجيبة 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أعمالك يا رب الجنود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244710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2219</TotalTime>
  <Words>50</Words>
  <Application>Microsoft Office PowerPoint</Application>
  <PresentationFormat>عرض على الشاشة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2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370</cp:revision>
  <dcterms:created xsi:type="dcterms:W3CDTF">2021-12-07T14:30:00Z</dcterms:created>
  <dcterms:modified xsi:type="dcterms:W3CDTF">2024-09-02T07:44:22Z</dcterms:modified>
</cp:coreProperties>
</file>