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43" r:id="rId3"/>
    <p:sldId id="444" r:id="rId4"/>
    <p:sldId id="445" r:id="rId5"/>
    <p:sldId id="450" r:id="rId6"/>
    <p:sldId id="447" r:id="rId7"/>
    <p:sldId id="451" r:id="rId8"/>
    <p:sldId id="449" r:id="rId9"/>
    <p:sldId id="45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50"/>
            <p14:sldId id="447"/>
            <p14:sldId id="451"/>
            <p14:sldId id="449"/>
            <p14:sldId id="45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عفا عني إلهي ونجاني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71227"/>
            <a:ext cx="9982199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1E0E"/>
                </a:solidFill>
                <a:effectLst/>
                <a:latin typeface="Helvetica Neue"/>
              </a:rPr>
              <a:t>عفا عني إلهي ونجاني</a:t>
            </a:r>
            <a:br>
              <a:rPr lang="ar-EG" sz="6600" b="1" dirty="0">
                <a:solidFill>
                  <a:srgbClr val="001E0E"/>
                </a:solidFill>
              </a:rPr>
            </a:br>
            <a:r>
              <a:rPr lang="ar-EG" sz="6600" b="1" i="0" dirty="0">
                <a:solidFill>
                  <a:srgbClr val="001E0E"/>
                </a:solidFill>
                <a:effectLst/>
                <a:latin typeface="Helvetica Neue"/>
              </a:rPr>
              <a:t>وحكم </a:t>
            </a:r>
            <a:r>
              <a:rPr lang="ar-EG" sz="6600" b="1" i="0" dirty="0" err="1">
                <a:solidFill>
                  <a:srgbClr val="001E0E"/>
                </a:solidFill>
                <a:effectLst/>
                <a:latin typeface="Helvetica Neue"/>
              </a:rPr>
              <a:t>ببرائتي</a:t>
            </a:r>
            <a:r>
              <a:rPr lang="ar-EG" sz="6600" b="1" i="0" dirty="0">
                <a:solidFill>
                  <a:srgbClr val="001E0E"/>
                </a:solidFill>
                <a:effectLst/>
                <a:latin typeface="Helvetica Neue"/>
              </a:rPr>
              <a:t> النهائية</a:t>
            </a:r>
            <a:br>
              <a:rPr lang="ar-EG" sz="6600" b="1" dirty="0">
                <a:solidFill>
                  <a:srgbClr val="001E0E"/>
                </a:solidFill>
              </a:rPr>
            </a:br>
            <a:r>
              <a:rPr lang="ar-EG" sz="6600" b="1" i="0" dirty="0">
                <a:solidFill>
                  <a:srgbClr val="001E0E"/>
                </a:solidFill>
                <a:effectLst/>
                <a:latin typeface="Helvetica Neue"/>
              </a:rPr>
              <a:t>وفي شخص يسوع</a:t>
            </a:r>
            <a:br>
              <a:rPr lang="ar-EG" sz="6600" b="1" dirty="0">
                <a:solidFill>
                  <a:srgbClr val="001E0E"/>
                </a:solidFill>
              </a:rPr>
            </a:br>
            <a:r>
              <a:rPr lang="ar-EG" sz="6000" b="1" i="0" dirty="0">
                <a:solidFill>
                  <a:srgbClr val="001E0E"/>
                </a:solidFill>
                <a:effectLst/>
                <a:latin typeface="Helvetica Neue"/>
              </a:rPr>
              <a:t>اللي فداني إداني حياته الأبدية</a:t>
            </a:r>
            <a:br>
              <a:rPr lang="ar-EG" sz="6600" b="1" dirty="0">
                <a:solidFill>
                  <a:srgbClr val="001E0E"/>
                </a:solidFill>
              </a:rPr>
            </a:br>
            <a:br>
              <a:rPr lang="ar-EG" sz="6600" b="1" dirty="0">
                <a:solidFill>
                  <a:srgbClr val="001E0E"/>
                </a:solidFill>
              </a:rPr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788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أفرح بيك يا إلهي وأغني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ياللي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في حبك ايه يطمني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وأفضل أسبح أنا طول عمري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انت لوحدك بس كفايتي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46165"/>
            <a:ext cx="9982199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حلني من ضعفي اللي أسرني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وملاني بقوة وسلطان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من بعد سنين عايش محني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قومني وشبعني حنان</a:t>
            </a:r>
            <a:br>
              <a:rPr lang="ar-EG" sz="6600" b="1" dirty="0"/>
            </a:br>
            <a:br>
              <a:rPr lang="ar-EG" sz="6600" b="1" dirty="0">
                <a:solidFill>
                  <a:srgbClr val="001E0E"/>
                </a:solidFill>
              </a:rPr>
            </a:br>
            <a:br>
              <a:rPr lang="ar-EG" sz="6600" b="1" dirty="0">
                <a:solidFill>
                  <a:srgbClr val="001E0E"/>
                </a:solidFill>
              </a:rPr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780566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788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أفرح بيك يا إلهي وأغني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ياللي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في حبك ايه يطمني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وأفضل أسبح أنا طول عمري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انت لوحدك بس كفايتي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234583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53832"/>
            <a:ext cx="9982199" cy="803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أنا جاي أنادي ومش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خايف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شوفوا إلهي اللي اتبناني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كنت في حكم الميت عايش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جه بدمه سترني وغطاني</a:t>
            </a:r>
            <a:br>
              <a:rPr lang="ar-EG" sz="6600" b="1" dirty="0"/>
            </a:br>
            <a:br>
              <a:rPr lang="ar-EG" sz="6600" b="1" dirty="0">
                <a:solidFill>
                  <a:srgbClr val="001E0E"/>
                </a:solidFill>
              </a:rPr>
            </a:br>
            <a:br>
              <a:rPr lang="ar-EG" sz="6600" b="1" dirty="0">
                <a:solidFill>
                  <a:srgbClr val="001E0E"/>
                </a:solidFill>
              </a:rPr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666646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788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أفرح بيك يا إلهي وأغني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ياللي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في حبك ايه يطمني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وأفضل أسبح أنا طول عمري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انت لوحدك بس كفايتي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615291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087695"/>
            <a:ext cx="9982199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i="0" dirty="0">
                <a:solidFill>
                  <a:srgbClr val="001E0E"/>
                </a:solidFill>
                <a:effectLst/>
                <a:latin typeface="Helvetica Neue"/>
              </a:rPr>
              <a:t>4-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في النور راح أعيش ويا الراعي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مهما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الضلمة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تكون حوالي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أصل أنا مش عايش بدراعي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هو لوحده عايش في</a:t>
            </a:r>
            <a:br>
              <a:rPr lang="ar-EG" sz="6000" b="1" dirty="0"/>
            </a:br>
            <a:br>
              <a:rPr lang="ar-EG" sz="6000" b="1" dirty="0">
                <a:solidFill>
                  <a:srgbClr val="001E0E"/>
                </a:solidFill>
              </a:rPr>
            </a:br>
            <a:br>
              <a:rPr lang="ar-EG" sz="6000" b="1" dirty="0">
                <a:solidFill>
                  <a:srgbClr val="001E0E"/>
                </a:solidFill>
              </a:rPr>
            </a:br>
            <a:endParaRPr lang="ar-EG" sz="60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92989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788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أفرح بيك يا إلهي وأغني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ياللي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في حبك ايه يطمني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وأفضل أسبح أنا طول عمري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انت لوحدك بس كفايتي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046599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2221</TotalTime>
  <Words>204</Words>
  <Application>Microsoft Office PowerPoint</Application>
  <PresentationFormat>عرض على الشاشة (4:3)</PresentationFormat>
  <Paragraphs>18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5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369</cp:revision>
  <dcterms:created xsi:type="dcterms:W3CDTF">2021-12-07T14:30:00Z</dcterms:created>
  <dcterms:modified xsi:type="dcterms:W3CDTF">2024-09-02T07:46:34Z</dcterms:modified>
</cp:coreProperties>
</file>