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9" r:id="rId4"/>
    <p:sldId id="444" r:id="rId5"/>
    <p:sldId id="450" r:id="rId6"/>
    <p:sldId id="451" r:id="rId7"/>
    <p:sldId id="45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9"/>
            <p14:sldId id="444"/>
            <p14:sldId id="450"/>
            <p14:sldId id="451"/>
            <p14:sldId id="45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 err="1"/>
              <a:t>علشاني</a:t>
            </a:r>
            <a:r>
              <a:rPr lang="ar-EG" sz="6600" b="1" dirty="0"/>
              <a:t> جيت وبرغم ضعفي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55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(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Helvetica Neue"/>
              </a:rPr>
              <a:t>علشاني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 جيــــــــت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وبرغم ضعفي انت رضيت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انه يكون لي فيك حياة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فارد ايديك بوعود نجاه )2</a:t>
            </a:r>
          </a:p>
          <a:p>
            <a:br>
              <a:rPr lang="ar-EG" sz="7200" b="1" dirty="0">
                <a:solidFill>
                  <a:srgbClr val="001E0E"/>
                </a:solidFill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على الصليب حررتني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وفي وسط ضعفي شلتني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وبرغم كل خطية فيا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ضمتني ليك وقبلتني</a:t>
            </a:r>
          </a:p>
          <a:p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8299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(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بانده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عليــــــــــك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حملي تقيل في ليل طويل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وقلبي من تعبه عليل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مستني نور لمسة شفا 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ووعدتني بوعود سلام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افراح قلوب وسط الظلام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وفي جوا قلبك صار لي بيت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اعيش معاك طول الزمان</a:t>
            </a:r>
          </a:p>
          <a:p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9160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(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بانده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عليــــــــــك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حملي تقيل في ليل طويل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وقلبي من تعبه عليل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مستني نور لمسة شفا )</a:t>
            </a:r>
          </a:p>
        </p:txBody>
      </p:sp>
    </p:spTree>
    <p:extLst>
      <p:ext uri="{BB962C8B-B14F-4D97-AF65-F5344CB8AC3E}">
        <p14:creationId xmlns:p14="http://schemas.microsoft.com/office/powerpoint/2010/main" val="3833962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52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ووعدتني بوعود سلام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افراح قلوب وسط الظلام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وفي جوا قلبك صار لي بيت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اعيش معاك طول الزمان</a:t>
            </a:r>
          </a:p>
          <a:p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248127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2232</TotalTime>
  <Words>111</Words>
  <Application>Microsoft Office PowerPoint</Application>
  <PresentationFormat>عرض على الشاشة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370</cp:revision>
  <dcterms:created xsi:type="dcterms:W3CDTF">2021-12-07T14:30:00Z</dcterms:created>
  <dcterms:modified xsi:type="dcterms:W3CDTF">2024-09-02T07:50:28Z</dcterms:modified>
</cp:coreProperties>
</file>