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44" r:id="rId3"/>
    <p:sldId id="443" r:id="rId4"/>
    <p:sldId id="447" r:id="rId5"/>
    <p:sldId id="446" r:id="rId6"/>
    <p:sldId id="448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4"/>
            <p14:sldId id="443"/>
            <p14:sldId id="447"/>
            <p14:sldId id="446"/>
            <p14:sldId id="44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/>
            <a:r>
              <a:rPr lang="ar-EG" sz="6600" b="1" dirty="0"/>
              <a:t>علمني أكون زيك حنون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57200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علمني أكون زيك حنون 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وأبكي حزين على قسوتي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دايماً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معايا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وأنا مش معاك </a:t>
            </a:r>
          </a:p>
          <a:p>
            <a:pPr algn="ctr" rtl="1"/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شايلني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حتى في خطيتي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381000"/>
            <a:ext cx="9982199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i="0" dirty="0">
                <a:solidFill>
                  <a:srgbClr val="001E0E"/>
                </a:solidFill>
                <a:effectLst/>
                <a:latin typeface="Helvetica Neue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لامس همومي ليلي ونومي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وفي حضن قلبك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خليتني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أعيش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أستار ظلامي وبحور آلامي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أخطار حياتي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ماتهمنيش</a:t>
            </a:r>
            <a:br>
              <a:rPr lang="ar-EG" sz="6600" b="1" dirty="0"/>
            </a:br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57200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علمني أكون زيك حنون 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وأبكي حزين على قسوتي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دايماً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معايا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وأنا مش معاك </a:t>
            </a:r>
          </a:p>
          <a:p>
            <a:pPr algn="ctr" rtl="1"/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شايلني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حتى في خطيتي</a:t>
            </a:r>
          </a:p>
        </p:txBody>
      </p:sp>
    </p:spTree>
    <p:extLst>
      <p:ext uri="{BB962C8B-B14F-4D97-AF65-F5344CB8AC3E}">
        <p14:creationId xmlns:p14="http://schemas.microsoft.com/office/powerpoint/2010/main" val="1997278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520303"/>
            <a:ext cx="9982199" cy="82176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1E0E"/>
                </a:solidFill>
                <a:effectLst/>
                <a:latin typeface="Helvetica Neue"/>
              </a:rPr>
              <a:t>2- </a:t>
            </a:r>
          </a:p>
          <a:p>
            <a:pPr algn="ctr" rtl="1"/>
            <a:r>
              <a:rPr lang="ar-EG" sz="6600" b="1" dirty="0">
                <a:effectLst/>
              </a:rPr>
              <a:t> أنا مش هاتوه وسط الهموم </a:t>
            </a:r>
          </a:p>
          <a:p>
            <a:pPr algn="ctr" rtl="1"/>
            <a:r>
              <a:rPr lang="ar-EG" sz="6600" b="1" dirty="0">
                <a:effectLst/>
              </a:rPr>
              <a:t>أنا مش </a:t>
            </a:r>
            <a:r>
              <a:rPr lang="ar-EG" sz="6600" b="1" dirty="0" err="1">
                <a:effectLst/>
              </a:rPr>
              <a:t>هاعيش</a:t>
            </a:r>
            <a:r>
              <a:rPr lang="ar-EG" sz="6600" b="1" dirty="0">
                <a:effectLst/>
              </a:rPr>
              <a:t> من غير أمل</a:t>
            </a:r>
          </a:p>
          <a:p>
            <a:pPr algn="ctr" rtl="1"/>
            <a:r>
              <a:rPr lang="ar-EG" sz="6600" b="1" dirty="0">
                <a:effectLst/>
              </a:rPr>
              <a:t>دايماً </a:t>
            </a:r>
            <a:r>
              <a:rPr lang="ar-EG" sz="6600" b="1" dirty="0" err="1">
                <a:effectLst/>
              </a:rPr>
              <a:t>معايا</a:t>
            </a:r>
            <a:r>
              <a:rPr lang="ar-EG" sz="6600" b="1" dirty="0">
                <a:effectLst/>
              </a:rPr>
              <a:t> </a:t>
            </a:r>
            <a:r>
              <a:rPr lang="ar-EG" sz="6600" b="1" dirty="0" err="1">
                <a:effectLst/>
              </a:rPr>
              <a:t>وهاكون</a:t>
            </a:r>
            <a:r>
              <a:rPr lang="ar-EG" sz="6600" b="1" dirty="0">
                <a:effectLst/>
              </a:rPr>
              <a:t> معاك </a:t>
            </a:r>
          </a:p>
          <a:p>
            <a:pPr algn="ctr" rtl="1"/>
            <a:r>
              <a:rPr lang="ar-EG" sz="6600" b="1" dirty="0">
                <a:effectLst/>
              </a:rPr>
              <a:t>يا مالي قلبي بمحبتك</a:t>
            </a:r>
            <a:br>
              <a:rPr lang="ar-EG" sz="6600" b="1" dirty="0">
                <a:effectLst/>
              </a:rPr>
            </a:br>
            <a:br>
              <a:rPr lang="ar-EG" sz="6600" b="1" dirty="0"/>
            </a:br>
            <a:br>
              <a:rPr lang="ar-EG" sz="6600" b="1" dirty="0"/>
            </a:br>
            <a:endParaRPr lang="ar-EG" sz="6600" b="1" i="0" dirty="0">
              <a:solidFill>
                <a:srgbClr val="001E0E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303907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457200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علمني أكون زيك حنون 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وأبكي حزين على قسوتي</a:t>
            </a:r>
          </a:p>
          <a:p>
            <a:pPr algn="ctr" rtl="1"/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دايماً </a:t>
            </a:r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معايا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وأنا مش معاك </a:t>
            </a:r>
          </a:p>
          <a:p>
            <a:pPr algn="ctr" rtl="1"/>
            <a:r>
              <a:rPr lang="ar-EG" sz="6600" b="1" i="0" dirty="0" err="1">
                <a:solidFill>
                  <a:srgbClr val="00582A"/>
                </a:solidFill>
                <a:effectLst/>
                <a:latin typeface="Helvetica Neue"/>
              </a:rPr>
              <a:t>شايلني</a:t>
            </a:r>
            <a:r>
              <a:rPr lang="ar-EG" sz="6600" b="1" i="0" dirty="0">
                <a:solidFill>
                  <a:srgbClr val="00582A"/>
                </a:solidFill>
                <a:effectLst/>
                <a:latin typeface="Helvetica Neue"/>
              </a:rPr>
              <a:t> حتى في خطيتي</a:t>
            </a:r>
          </a:p>
        </p:txBody>
      </p:sp>
    </p:spTree>
    <p:extLst>
      <p:ext uri="{BB962C8B-B14F-4D97-AF65-F5344CB8AC3E}">
        <p14:creationId xmlns:p14="http://schemas.microsoft.com/office/powerpoint/2010/main" val="2676616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2237</TotalTime>
  <Words>105</Words>
  <Application>Microsoft Office PowerPoint</Application>
  <PresentationFormat>عرض على الشاشة (4:3)</PresentationFormat>
  <Paragraphs>27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2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371</cp:revision>
  <dcterms:created xsi:type="dcterms:W3CDTF">2021-12-07T14:30:00Z</dcterms:created>
  <dcterms:modified xsi:type="dcterms:W3CDTF">2024-09-02T08:24:11Z</dcterms:modified>
</cp:coreProperties>
</file>