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4" r:id="rId4"/>
    <p:sldId id="445" r:id="rId5"/>
    <p:sldId id="44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علمني أن أثق بك يا سيدي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24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علمني أن أثق بكَ يا سيدي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عرِّفني أنكَ معي يا مرشدي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أنت ترعاني وبيَّ تعتني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مَن سواكَ يبقى لي في وَحدتي</a:t>
            </a:r>
            <a:br>
              <a:rPr lang="ar-EG" sz="6000" b="1" dirty="0"/>
            </a:br>
            <a:endParaRPr lang="ar-EG" sz="60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369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مَن لي غيرُك يُحبُني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يُحبُ الخيرَ لي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من لي غيرُك يضمُني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في ليلِ غربتي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أنت يسوع</a:t>
            </a:r>
          </a:p>
          <a:p>
            <a:br>
              <a:rPr lang="ar-EG" sz="6000" b="1" dirty="0">
                <a:solidFill>
                  <a:srgbClr val="00582A"/>
                </a:solidFill>
              </a:rPr>
            </a:b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24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دربني أن أراكَ في وسطِ الغيوم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أن أضعَ في يدِكَ كلَّ الهموم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أشتاقُ أن أدركَ كم أنتَ حنون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فأنتَ ربي مَن سواكَ لي يدوم</a:t>
            </a:r>
            <a:br>
              <a:rPr lang="ar-EG" sz="6000" b="1" dirty="0"/>
            </a:br>
            <a:endParaRPr lang="ar-EG" sz="60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57479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369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مَن لي غيرُك يُحبُني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يُحبُ الخيرَ لي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من لي غيرُك يضمُني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في ليلِ غربتي</a:t>
            </a:r>
            <a:b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أنت يسوع</a:t>
            </a:r>
          </a:p>
          <a:p>
            <a:br>
              <a:rPr lang="ar-EG" sz="6000" b="1" dirty="0">
                <a:solidFill>
                  <a:srgbClr val="00582A"/>
                </a:solidFill>
              </a:rPr>
            </a:b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51822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2233</TotalTime>
  <Words>110</Words>
  <Application>Microsoft Office PowerPoint</Application>
  <PresentationFormat>عرض على الشاشة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2024-09-02T08:27:00Z</dcterms:modified>
</cp:coreProperties>
</file>