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8" r:id="rId6"/>
    <p:sldId id="447" r:id="rId7"/>
    <p:sldId id="44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8"/>
            <p14:sldId id="447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علمني </a:t>
            </a:r>
            <a:r>
              <a:rPr lang="ar-EG" sz="7200" b="1" dirty="0" err="1"/>
              <a:t>إزاي</a:t>
            </a:r>
            <a:r>
              <a:rPr lang="ar-EG" sz="7200" b="1" dirty="0"/>
              <a:t> اسجد لك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28600"/>
            <a:ext cx="9982199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altLang="en-US" sz="6600" b="1" dirty="0">
                <a:latin typeface="Arial" panose="020B0604020202020204" pitchFamily="34" charset="0"/>
              </a:rPr>
              <a:t>عَلِّمْنِي ازَّاي اسْجُدْ لَكْ</a:t>
            </a:r>
            <a:br>
              <a:rPr lang="ar-SA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>
                <a:latin typeface="Arial" panose="020B0604020202020204" pitchFamily="34" charset="0"/>
              </a:rPr>
              <a:t> وَاشْبِعْ قَلْبَكْ بِسُجُودِي </a:t>
            </a:r>
            <a:br>
              <a:rPr lang="ar-EG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>
                <a:latin typeface="Arial" panose="020B0604020202020204" pitchFamily="34" charset="0"/>
              </a:rPr>
              <a:t>يِتْلَذِّذْ قَلْبَكْ بِيَّ</a:t>
            </a:r>
            <a:br>
              <a:rPr lang="ar-SA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>
                <a:latin typeface="Arial" panose="020B0604020202020204" pitchFamily="34" charset="0"/>
              </a:rPr>
              <a:t>وِدَا هُوّ مَغْزَى وُجُودِي</a:t>
            </a:r>
            <a:endParaRPr lang="ar-EG" sz="80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638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(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وِتشُوفْ فِيَّ مِنْ تَعَبَكْ</a:t>
            </a:r>
            <a:b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وأَكُونْ انَا رَاحَه لقَلْبَكْ </a:t>
            </a:r>
            <a:br>
              <a:rPr lang="ar-EG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دَا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انَا عُمْرِي مَا </a:t>
            </a: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هَانْسَى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جمِيلَكْ</a:t>
            </a:r>
            <a:b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وَلا عُمْرِي </a:t>
            </a: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هَانْسَى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حُبَّكْ)</a:t>
            </a: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174148"/>
            <a:ext cx="9982199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altLang="en-US" sz="6600" b="1" dirty="0">
                <a:latin typeface="Arial" panose="020B0604020202020204" pitchFamily="34" charset="0"/>
              </a:rPr>
              <a:t>بِالرُّوحْ وِالْحَقّ اسْجُدْ لَكْ</a:t>
            </a:r>
            <a:br>
              <a:rPr lang="ar-SA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>
                <a:latin typeface="Arial" panose="020B0604020202020204" pitchFamily="34" charset="0"/>
              </a:rPr>
              <a:t> مِشْ بَسّ كَلامْ مِتْرَتِّبْ </a:t>
            </a:r>
            <a:br>
              <a:rPr lang="ar-EG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 err="1">
                <a:latin typeface="Arial" panose="020B0604020202020204" pitchFamily="34" charset="0"/>
              </a:rPr>
              <a:t>دَا</a:t>
            </a:r>
            <a:r>
              <a:rPr lang="ar-SA" altLang="en-US" sz="6600" b="1" dirty="0">
                <a:latin typeface="Arial" panose="020B0604020202020204" pitchFamily="34" charset="0"/>
              </a:rPr>
              <a:t> الْقَلْبْ </a:t>
            </a:r>
            <a:r>
              <a:rPr lang="ar-SA" altLang="en-US" sz="6600" b="1" dirty="0" err="1">
                <a:latin typeface="Arial" panose="020B0604020202020204" pitchFamily="34" charset="0"/>
              </a:rPr>
              <a:t>الْمَسْبِي</a:t>
            </a:r>
            <a:r>
              <a:rPr lang="ar-SA" altLang="en-US" sz="6600" b="1" dirty="0">
                <a:latin typeface="Arial" panose="020B0604020202020204" pitchFamily="34" charset="0"/>
              </a:rPr>
              <a:t> بحُبَّكْ</a:t>
            </a:r>
            <a:br>
              <a:rPr lang="ar-SA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 err="1">
                <a:latin typeface="Arial" panose="020B0604020202020204" pitchFamily="34" charset="0"/>
              </a:rPr>
              <a:t>بِيْفِيضْ</a:t>
            </a:r>
            <a:r>
              <a:rPr lang="ar-SA" altLang="en-US" sz="6600" b="1" dirty="0">
                <a:latin typeface="Arial" panose="020B0604020202020204" pitchFamily="34" charset="0"/>
              </a:rPr>
              <a:t> وَحْدُه ويِتْعَبِّدْ</a:t>
            </a:r>
            <a:endParaRPr lang="ar-EG" sz="80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694228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638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(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وِتشُوفْ فِيَّ مِنْ تَعَبَكْ</a:t>
            </a:r>
            <a:b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وأَكُونْ انَا رَاحَه لقَلْبَكْ </a:t>
            </a:r>
            <a:br>
              <a:rPr lang="ar-EG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دَا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انَا عُمْرِي مَا </a:t>
            </a: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هَانْسَى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جمِيلَكْ</a:t>
            </a:r>
            <a:b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وَلا عُمْرِي </a:t>
            </a: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هَانْسَى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حُبَّكْ)</a:t>
            </a: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73477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97948"/>
            <a:ext cx="9982199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altLang="en-US" sz="6600" b="1" dirty="0">
                <a:latin typeface="Arial" panose="020B0604020202020204" pitchFamily="34" charset="0"/>
              </a:rPr>
              <a:t>أَفْكَارَكْ تُحْصُرْ ذِهْنِي</a:t>
            </a:r>
            <a:br>
              <a:rPr lang="ar-SA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>
                <a:latin typeface="Arial" panose="020B0604020202020204" pitchFamily="34" charset="0"/>
              </a:rPr>
              <a:t> وحُضُورَكْ يِمْلا كِيَانِي </a:t>
            </a:r>
            <a:br>
              <a:rPr lang="ar-EG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>
                <a:latin typeface="Arial" panose="020B0604020202020204" pitchFamily="34" charset="0"/>
              </a:rPr>
              <a:t>وجَمَالَكْ يِسْبِي عينَيَّ</a:t>
            </a:r>
            <a:br>
              <a:rPr lang="ar-SA" altLang="en-US" sz="6600" b="1" dirty="0">
                <a:latin typeface="Arial" panose="020B0604020202020204" pitchFamily="34" charset="0"/>
              </a:rPr>
            </a:br>
            <a:r>
              <a:rPr lang="ar-SA" altLang="en-US" sz="6600" b="1" dirty="0">
                <a:latin typeface="Arial" panose="020B0604020202020204" pitchFamily="34" charset="0"/>
              </a:rPr>
              <a:t>والْقَلْب يفِيضْ بِأَغَانِي</a:t>
            </a:r>
            <a:endParaRPr lang="ar-EG" sz="80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778379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638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(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وِتشُوفْ فِيَّ مِنْ تَعَبَكْ</a:t>
            </a:r>
            <a:b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وأَكُونْ انَا رَاحَه لقَلْبَكْ </a:t>
            </a:r>
            <a:br>
              <a:rPr lang="ar-EG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دَا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انَا عُمْرِي مَا </a:t>
            </a: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هَانْسَى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جمِيلَكْ</a:t>
            </a:r>
            <a:b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</a:b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وَلا عُمْرِي </a:t>
            </a:r>
            <a:r>
              <a:rPr lang="ar-SA" altLang="en-US" sz="6000" b="1" dirty="0" err="1">
                <a:solidFill>
                  <a:srgbClr val="00582A"/>
                </a:solidFill>
                <a:latin typeface="Arial" panose="020B0604020202020204" pitchFamily="34" charset="0"/>
              </a:rPr>
              <a:t>هَانْسَى</a:t>
            </a:r>
            <a:r>
              <a:rPr lang="ar-SA" altLang="en-US" sz="6000" b="1" dirty="0">
                <a:solidFill>
                  <a:srgbClr val="00582A"/>
                </a:solidFill>
                <a:latin typeface="Arial" panose="020B0604020202020204" pitchFamily="34" charset="0"/>
              </a:rPr>
              <a:t> حُبَّكْ)</a:t>
            </a: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936012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2234</TotalTime>
  <Words>136</Words>
  <Application>Microsoft Office PowerPoint</Application>
  <PresentationFormat>عرض على الشاشة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2024-09-02T08:18:46Z</dcterms:modified>
</cp:coreProperties>
</file>