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43" r:id="rId3"/>
    <p:sldId id="449" r:id="rId4"/>
    <p:sldId id="450" r:id="rId5"/>
    <p:sldId id="451" r:id="rId6"/>
    <p:sldId id="452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9"/>
            <p14:sldId id="450"/>
            <p14:sldId id="451"/>
            <p14:sldId id="45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ترنيمة </a:t>
            </a:r>
          </a:p>
          <a:p>
            <a:pPr algn="ctr"/>
            <a:r>
              <a:rPr lang="ar-EG" sz="6600" b="1" dirty="0"/>
              <a:t>علمني أكون مسيحي حقيقي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92515"/>
            <a:ext cx="9982199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(علمني أكون </a:t>
            </a:r>
          </a:p>
          <a:p>
            <a:pPr algn="ctr" rtl="1"/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مسيحي حقيقي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تفــرح </a:t>
            </a:r>
            <a:r>
              <a:rPr lang="ar-EG" sz="8000" b="1" i="0" dirty="0" err="1">
                <a:solidFill>
                  <a:srgbClr val="00582A"/>
                </a:solidFill>
                <a:effectLst/>
                <a:latin typeface="Helvetica Neue"/>
              </a:rPr>
              <a:t>بيــــــا</a:t>
            </a:r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 </a:t>
            </a:r>
          </a:p>
          <a:p>
            <a:pPr algn="ctr" rtl="1"/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كل الأيــــام)2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EG" sz="96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684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راح أكون شجرة فيها ثمار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يشوفوها صغار وكبار</a:t>
            </a:r>
            <a:br>
              <a:rPr lang="ar-EG" sz="7200" b="1" dirty="0"/>
            </a:b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ومحدش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فيــا يحتــــــار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واضح مسيحــــــــي</a:t>
            </a:r>
            <a:br>
              <a:rPr lang="ar-EG" sz="7200" b="1" dirty="0"/>
            </a:br>
            <a:endParaRPr lang="ar-EG" sz="72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182998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92515"/>
            <a:ext cx="9982199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(علمني أكون </a:t>
            </a:r>
          </a:p>
          <a:p>
            <a:pPr algn="ctr" rtl="1"/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مسيحي حقيقي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تفــرح </a:t>
            </a:r>
            <a:r>
              <a:rPr lang="ar-EG" sz="8000" b="1" i="0" dirty="0" err="1">
                <a:solidFill>
                  <a:srgbClr val="00582A"/>
                </a:solidFill>
                <a:effectLst/>
                <a:latin typeface="Helvetica Neue"/>
              </a:rPr>
              <a:t>بيــــــا</a:t>
            </a:r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 </a:t>
            </a:r>
          </a:p>
          <a:p>
            <a:pPr algn="ctr" rtl="1"/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كل الأيــــام)2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EG" sz="96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009979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684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تبقى أنت موضوع كلامي</a:t>
            </a:r>
            <a:br>
              <a:rPr lang="ar-EG" sz="7200" b="1" dirty="0"/>
            </a:b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علشان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أنت سر سلامي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يا يسوع أنت ماشي قدامي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كــــــــــل الحيــــــــــاة</a:t>
            </a:r>
            <a:br>
              <a:rPr lang="ar-EG" sz="7200" b="1" dirty="0"/>
            </a:br>
            <a:endParaRPr lang="ar-EG" sz="72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404974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92515"/>
            <a:ext cx="9982199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(علمني أكون </a:t>
            </a:r>
          </a:p>
          <a:p>
            <a:pPr algn="ctr" rtl="1"/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مسيحي حقيقي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تفــرح </a:t>
            </a:r>
            <a:r>
              <a:rPr lang="ar-EG" sz="8000" b="1" i="0" dirty="0" err="1">
                <a:solidFill>
                  <a:srgbClr val="00582A"/>
                </a:solidFill>
                <a:effectLst/>
                <a:latin typeface="Helvetica Neue"/>
              </a:rPr>
              <a:t>بيــــــا</a:t>
            </a:r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 </a:t>
            </a:r>
          </a:p>
          <a:p>
            <a:pPr algn="ctr" rtl="1"/>
            <a:r>
              <a:rPr lang="ar-EG" sz="8000" b="1" i="0" dirty="0">
                <a:solidFill>
                  <a:srgbClr val="00582A"/>
                </a:solidFill>
                <a:effectLst/>
                <a:latin typeface="Helvetica Neue"/>
              </a:rPr>
              <a:t>كل الأيــــام)2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EG" sz="96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078033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2232</TotalTime>
  <Words>80</Words>
  <Application>Microsoft Office PowerPoint</Application>
  <PresentationFormat>عرض على الشاشة (4:3)</PresentationFormat>
  <Paragraphs>13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2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370</cp:revision>
  <dcterms:created xsi:type="dcterms:W3CDTF">2021-12-07T14:30:00Z</dcterms:created>
  <dcterms:modified xsi:type="dcterms:W3CDTF">2024-09-02T08:02:25Z</dcterms:modified>
</cp:coreProperties>
</file>