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23" r:id="rId3"/>
    <p:sldId id="324" r:id="rId4"/>
    <p:sldId id="325" r:id="rId5"/>
    <p:sldId id="32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3"/>
            <p14:sldId id="324"/>
            <p14:sldId id="325"/>
            <p14:sldId id="32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7" autoAdjust="0"/>
    <p:restoredTop sz="94660"/>
  </p:normalViewPr>
  <p:slideViewPr>
    <p:cSldViewPr>
      <p:cViewPr varScale="1">
        <p:scale>
          <a:sx n="75" d="100"/>
          <a:sy n="75" d="100"/>
        </p:scale>
        <p:origin x="60" y="1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4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96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179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577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/>
            <a:r>
              <a:rPr lang="ar-EG" sz="6000" b="1" dirty="0"/>
              <a:t>علمني يا رب أحبك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1-</a:t>
            </a:r>
          </a:p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(عَلِّمني يا رَبّ أحِبَّك  وِأحِبّ النَّاس حَوَالَيَّا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خَلِّينـــــي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أفَرَّح قلبَك   وَأدِّيلَك قلبي هِدِيَّـة)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endParaRPr kumimoji="0" lang="ar-EG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aallemni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ahebbak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</a:p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ahebb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nnas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hawalaya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khallini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afarrah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albak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</a:p>
          <a:p>
            <a:pPr rtl="1"/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waddilak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albi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hedia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Lord, teach me to love You and to love people around me. 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Let me please Your heart and give  You my heart.</a:t>
            </a:r>
            <a:endParaRPr kumimoji="0" lang="ar-EG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94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20887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(لأنَّك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بتفَرَّحني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بِأعمَال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إيدِيك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ليك شُكـــــري يا رَبّ وِحَمـــدِي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وِلسَــــــــاني يرَنِّــــــــــــم ليك)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</a:p>
          <a:p>
            <a:pPr rtl="1"/>
            <a:endParaRPr kumimoji="0" lang="ar-EG" sz="4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(le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annak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bet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farrahni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be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aamal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edaik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leek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shokri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hamdi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welsani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yerannem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leek)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rejoice me with the work of Your hands, 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 I give You thanks and praises.</a:t>
            </a:r>
            <a:endParaRPr kumimoji="0" lang="ar-EG" sz="14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4262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2-</a:t>
            </a:r>
          </a:p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(فَهِّمْني يا رَبّ كَلامَك </a:t>
            </a:r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عَايز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أحفَظ وَصَايَـاك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عَلَشَان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أفرَح بسَلامـك وَأعِيش عَلى طول وَيَّاك)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fahhemni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kalamak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</a:p>
          <a:p>
            <a:pPr rtl="1"/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aayez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ahfaz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waSaiak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aalashan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afrah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salamak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waaeesh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tol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wayyak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lang="ar-EG" sz="8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8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Lord, let me understand your word and keep Your 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ways so that I may rejoice with Your peace and 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live with You forever.</a:t>
            </a:r>
            <a:endParaRPr kumimoji="0" lang="ar-EG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9917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20887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(لأنَّك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بتفَرَّحني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بِأعمَال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إيدِيك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ليك شُكـــــري يا رَبّ وِحَمـــدِي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وِلسَــــــــاني يرَنِّــــــــــــم ليك)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</a:p>
          <a:p>
            <a:pPr rtl="1"/>
            <a:endParaRPr kumimoji="0" lang="ar-EG" sz="4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(le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annak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bet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farrahni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be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aamal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edaik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leek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shokri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hamdi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welsani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yerannem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leek)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2060"/>
              </a:solidFill>
              <a:latin typeface="Arial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rejoice me with the work of Your hands, 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 I give You thanks and praises.</a:t>
            </a:r>
            <a:endParaRPr kumimoji="0" lang="ar-EG" sz="14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5287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5078</TotalTime>
  <Words>267</Words>
  <Application>Microsoft Office PowerPoint</Application>
  <PresentationFormat>عرض على الشاشة (4:3)</PresentationFormat>
  <Paragraphs>40</Paragraphs>
  <Slides>6</Slides>
  <Notes>4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498</cp:revision>
  <dcterms:created xsi:type="dcterms:W3CDTF">2021-12-07T14:30:00Z</dcterms:created>
  <dcterms:modified xsi:type="dcterms:W3CDTF">2025-02-10T11:32:53Z</dcterms:modified>
</cp:coreProperties>
</file>