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325" r:id="rId3"/>
    <p:sldId id="346" r:id="rId4"/>
    <p:sldId id="347" r:id="rId5"/>
    <p:sldId id="348" r:id="rId6"/>
    <p:sldId id="349" r:id="rId7"/>
    <p:sldId id="350" r:id="rId8"/>
    <p:sldId id="351" r:id="rId9"/>
    <p:sldId id="352" r:id="rId10"/>
    <p:sldId id="29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60"/>
  </p:normalViewPr>
  <p:slideViewPr>
    <p:cSldViewPr>
      <p:cViewPr varScale="1">
        <p:scale>
          <a:sx n="72" d="100"/>
          <a:sy n="72" d="100"/>
        </p:scale>
        <p:origin x="52" y="13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9/2/2024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28600" y="791841"/>
            <a:ext cx="8763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ترنيمة</a:t>
            </a:r>
          </a:p>
          <a:p>
            <a:pPr algn="ctr"/>
            <a:r>
              <a:rPr lang="ar-EG" sz="7200" b="1" dirty="0">
                <a:effectLst/>
                <a:latin typeface="Roboto" panose="02000000000000000000" pitchFamily="2" charset="0"/>
              </a:rPr>
              <a:t>علمني يا رب كيف أعيش</a:t>
            </a:r>
          </a:p>
          <a:p>
            <a:pPr algn="ctr"/>
            <a:br>
              <a:rPr lang="ar-EG" sz="7200" b="0" i="0" dirty="0">
                <a:solidFill>
                  <a:srgbClr val="212121"/>
                </a:solidFill>
                <a:effectLst/>
                <a:latin typeface="Roboto" panose="02000000000000000000" pitchFamily="2" charset="0"/>
              </a:rPr>
            </a:b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09600"/>
            <a:ext cx="9144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>
                <a:latin typeface="Arial" charset="0"/>
                <a:cs typeface="Arial" charset="0"/>
              </a:rPr>
              <a:t>1-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عَلِّمني يا رَبُّ كيفَ أعيشُ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لك وَفِيَّاً طولَ الحَيَاة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يَشدُو لِسَاني نهَارَاً وَلَيْلاً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شُكرَاً وَحَمدَاً لِلإلَه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</a:br>
            <a:endParaRPr lang="ar-EG" sz="66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1077754"/>
            <a:ext cx="91440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عَلِّمني يا رَبُّ كيفَ أحيَا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دَوْمَاً أمِيناً إلى المَمَات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فَليسَ شَيءٌ يَستَحِقُّ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أن أُخزِيَ مَن لأجليَ مَات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</a:br>
            <a:endParaRPr lang="ar-EG" sz="6600" b="1" dirty="0"/>
          </a:p>
        </p:txBody>
      </p:sp>
    </p:spTree>
    <p:extLst>
      <p:ext uri="{BB962C8B-B14F-4D97-AF65-F5344CB8AC3E}">
        <p14:creationId xmlns:p14="http://schemas.microsoft.com/office/powerpoint/2010/main" val="34192650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78894"/>
            <a:ext cx="9144000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>
                <a:latin typeface="Arial" charset="0"/>
                <a:cs typeface="Arial" charset="0"/>
              </a:rPr>
              <a:t>2-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عَلِّمني يا رَبُّ كيف أُسَامِحُ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مَن بعِنادٍ حَقِّي اِستَبَاح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ذَكِّرْني كيفَ غَفَرتَ لي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أنتَ بكُلِّ حُبٍّ وَسَمَاح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</a:b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</a:br>
            <a:endParaRPr lang="ar-EG" sz="6600" b="1" dirty="0"/>
          </a:p>
        </p:txBody>
      </p:sp>
    </p:spTree>
    <p:extLst>
      <p:ext uri="{BB962C8B-B14F-4D97-AF65-F5344CB8AC3E}">
        <p14:creationId xmlns:p14="http://schemas.microsoft.com/office/powerpoint/2010/main" val="25445136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1066800"/>
            <a:ext cx="91440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عَلِّمني كيف أُلقي عَنِّي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هَمِّي وَحِملِي إلى التَّمَام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وَأملأْ فَرَاغَ كُلِّ القلبِ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بحُبِّـــكَ وَبالسَّـــــــــلام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</a:br>
            <a:endParaRPr lang="ar-EG" sz="6600" b="1" dirty="0"/>
          </a:p>
        </p:txBody>
      </p:sp>
    </p:spTree>
    <p:extLst>
      <p:ext uri="{BB962C8B-B14F-4D97-AF65-F5344CB8AC3E}">
        <p14:creationId xmlns:p14="http://schemas.microsoft.com/office/powerpoint/2010/main" val="42830490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533400"/>
            <a:ext cx="9144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>
                <a:latin typeface="Arial" charset="0"/>
                <a:cs typeface="Arial" charset="0"/>
              </a:rPr>
              <a:t>3-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عَلِّمني يا رَبُّ أُعطي دَوَامَاً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كُلَّ مَا عِندِي بسُرُورِ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إذ بالعَطاءِ أعِيشُ سَعِيدَاً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في رَغدَةٍ وَفي حُبُـــورِ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</a:br>
            <a:endParaRPr lang="ar-EG" sz="6600" b="1" dirty="0"/>
          </a:p>
        </p:txBody>
      </p:sp>
    </p:spTree>
    <p:extLst>
      <p:ext uri="{BB962C8B-B14F-4D97-AF65-F5344CB8AC3E}">
        <p14:creationId xmlns:p14="http://schemas.microsoft.com/office/powerpoint/2010/main" val="24835423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1128891"/>
            <a:ext cx="91440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فكُلُّ ما أُعطِيكَ رَبِّي فضلُ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يَدَيْكَ وَمِن عَطايَاكَ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عَلِّمني مُتعَـــةَ العَطَــاءِ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فأشتَهي أن أُرضِيَكَ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</a:b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</a:br>
            <a:endParaRPr lang="ar-EG" sz="6600" b="1" dirty="0"/>
          </a:p>
        </p:txBody>
      </p:sp>
    </p:spTree>
    <p:extLst>
      <p:ext uri="{BB962C8B-B14F-4D97-AF65-F5344CB8AC3E}">
        <p14:creationId xmlns:p14="http://schemas.microsoft.com/office/powerpoint/2010/main" val="27705726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454759"/>
            <a:ext cx="914400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>
                <a:latin typeface="Arial" charset="0"/>
                <a:cs typeface="Arial" charset="0"/>
              </a:rPr>
              <a:t>4-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في فَرَحِي وَكذا كُلِّ حُزنٍ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عَلِّمني يا رَبُّ أن أرَاكَ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حَتَّى وَإن كُنتُ أسكُنُ أرضِي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ثَبِّت أنظارِي في سَمَاكَ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</a:br>
            <a:endParaRPr lang="ar-EG" sz="6600" b="1" dirty="0"/>
          </a:p>
        </p:txBody>
      </p:sp>
    </p:spTree>
    <p:extLst>
      <p:ext uri="{BB962C8B-B14F-4D97-AF65-F5344CB8AC3E}">
        <p14:creationId xmlns:p14="http://schemas.microsoft.com/office/powerpoint/2010/main" val="17869997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997089"/>
            <a:ext cx="91440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ففرحِي يَزدَادُ رَبِّي إذ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أخطو مَعكَ نَحوَ الكَمَـال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وَلو مَرَرْتُ في الآلامِ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فَقُربُكَ يُحيي المُحــــــال</a:t>
            </a:r>
            <a:endParaRPr lang="ar-EG" sz="6600" b="1" dirty="0"/>
          </a:p>
        </p:txBody>
      </p:sp>
    </p:spTree>
    <p:extLst>
      <p:ext uri="{BB962C8B-B14F-4D97-AF65-F5344CB8AC3E}">
        <p14:creationId xmlns:p14="http://schemas.microsoft.com/office/powerpoint/2010/main" val="25733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901</TotalTime>
  <Words>159</Words>
  <Application>Microsoft Office PowerPoint</Application>
  <PresentationFormat>عرض على الشاشة (4:3)</PresentationFormat>
  <Paragraphs>31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5" baseType="lpstr">
      <vt:lpstr>Arial</vt:lpstr>
      <vt:lpstr>Calibri</vt:lpstr>
      <vt:lpstr>Helvetica Neue</vt:lpstr>
      <vt:lpstr>Roboto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117</cp:revision>
  <dcterms:created xsi:type="dcterms:W3CDTF">2021-12-07T14:30:00Z</dcterms:created>
  <dcterms:modified xsi:type="dcterms:W3CDTF">2024-09-02T08:30:57Z</dcterms:modified>
</cp:coreProperties>
</file>