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4" r:id="rId4"/>
    <p:sldId id="445" r:id="rId5"/>
    <p:sldId id="44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/>
              <a:t>ترنيمة </a:t>
            </a:r>
            <a:endParaRPr lang="ar-EG" sz="7200" b="1" dirty="0"/>
          </a:p>
          <a:p>
            <a:pPr algn="ctr"/>
            <a:r>
              <a:rPr lang="ar-EG" sz="7200" b="1" dirty="0"/>
              <a:t>علمني </a:t>
            </a:r>
            <a:r>
              <a:rPr lang="ar-EG" sz="7200" b="1" dirty="0" err="1"/>
              <a:t>يارب</a:t>
            </a:r>
            <a:r>
              <a:rPr lang="ar-EG" sz="7200" b="1" dirty="0"/>
              <a:t> أحبك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علمني يا رب أحبك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وأحب الناس حوالي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خليني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أفرح قلبك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وأديلك قلبي هدية</a:t>
            </a: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5963"/>
            <a:ext cx="9982199" cy="7458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لأنك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بتفرحني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بأعمال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إيديك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ليك شكري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ياربي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وحمدي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ولساني يرنم ليك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فهمني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يارب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كلامك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عايز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احفظ وصاياك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علشان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أفرح بسلامك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وأعيش على طول وياك</a:t>
            </a: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817293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5963"/>
            <a:ext cx="9982199" cy="7458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لأنك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بتفرحني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بأعمال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إيديك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ليك شكري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ياربي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وحمدي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ولساني يرنم ليك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EG" sz="80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5733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2236</TotalTime>
  <Words>66</Words>
  <Application>Microsoft Office PowerPoint</Application>
  <PresentationFormat>عرض على الشاشة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373</cp:revision>
  <dcterms:created xsi:type="dcterms:W3CDTF">2021-12-07T14:30:00Z</dcterms:created>
  <dcterms:modified xsi:type="dcterms:W3CDTF">2024-09-03T07:31:41Z</dcterms:modified>
</cp:coreProperties>
</file>