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23" r:id="rId3"/>
    <p:sldId id="324" r:id="rId4"/>
    <p:sldId id="325" r:id="rId5"/>
    <p:sldId id="328" r:id="rId6"/>
    <p:sldId id="327" r:id="rId7"/>
    <p:sldId id="329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23"/>
            <p14:sldId id="324"/>
            <p14:sldId id="325"/>
            <p14:sldId id="328"/>
            <p14:sldId id="327"/>
            <p14:sldId id="32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57" autoAdjust="0"/>
    <p:restoredTop sz="94660"/>
  </p:normalViewPr>
  <p:slideViewPr>
    <p:cSldViewPr>
      <p:cViewPr varScale="1">
        <p:scale>
          <a:sx n="75" d="100"/>
          <a:sy n="75" d="100"/>
        </p:scale>
        <p:origin x="60" y="16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446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7968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5937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0601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7560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007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52400"/>
            <a:ext cx="914400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تـرنيــمة</a:t>
            </a:r>
          </a:p>
          <a:p>
            <a:pPr algn="ctr" rtl="1"/>
            <a:r>
              <a:rPr lang="ar-EG" sz="6000" b="1" dirty="0"/>
              <a:t>على الإله فاتكل للخير صانعاً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1-</a:t>
            </a:r>
            <a:endParaRPr kumimoji="0" lang="ar-EG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عَلى الإلَهِ فاتَّكِلْ   لِلخَيْرِ صَانِعَاً</a:t>
            </a:r>
            <a:b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وَكُنْ أمِينَاً دَائِمَــــاً   لِلحَقِّ تَابِعَـاً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aala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al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elahi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fattakel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</a:t>
            </a:r>
          </a:p>
          <a:p>
            <a:pPr rtl="1"/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lel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khayri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Saneaan</a:t>
            </a:r>
            <a:b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kon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ameenan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daaeman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</a:t>
            </a:r>
          </a:p>
          <a:p>
            <a:pPr rtl="1"/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lel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haqqi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tabeaan</a:t>
            </a:r>
            <a:b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b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Rely on God and do good. </a:t>
            </a: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Be honest and follow the truth.</a:t>
            </a:r>
            <a:endParaRPr kumimoji="0" lang="ar-EG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7949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القرار:</a:t>
            </a:r>
            <a:br>
              <a:rPr kumimoji="0" 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تَلَذَّذَن بِرَبِّنـــــا   يُعطِيكَ ما تَرغَب</a:t>
            </a:r>
            <a:b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سَلِّمْ أُمُورَكَ لَهُ   وَأنتَ لا تَتعَـــــب</a:t>
            </a:r>
          </a:p>
          <a:p>
            <a:pPr rtl="1"/>
            <a:endParaRPr kumimoji="0" lang="ar-EG" sz="12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EG" sz="1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talaththathan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be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rabbena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</a:p>
          <a:p>
            <a:pPr rtl="1"/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yoateeka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ma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targhab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sallem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omoraka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laho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</a:t>
            </a:r>
          </a:p>
          <a:p>
            <a:pPr rtl="1"/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anta la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tataab</a:t>
            </a:r>
            <a:br>
              <a:rPr kumimoji="0" 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Enjoy the Lord and submit to Him and He will</a:t>
            </a: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grant you what you need with no hassle.</a:t>
            </a:r>
            <a:endParaRPr kumimoji="0" lang="ar-EG" sz="14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4262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2-</a:t>
            </a:r>
            <a:endParaRPr kumimoji="0" lang="ar-EG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عَلَيْهِ كُنْ مُتَّكِــلاً   وَهوَ الَّذي يُجرِي</a:t>
            </a:r>
            <a:b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يُخرِجُ كالنُّورِ البَهِي  ما حُزْتَ مِن بِـرِّ</a:t>
            </a:r>
          </a:p>
          <a:p>
            <a:pPr rtl="1"/>
            <a:endParaRPr kumimoji="0" lang="ar-EG" sz="1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EG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aalayhi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kon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mottakelan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</a:t>
            </a:r>
          </a:p>
          <a:p>
            <a:pPr rtl="1"/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wahoa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allathi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yojri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yokhrejo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kannoore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albahi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</a:t>
            </a:r>
          </a:p>
          <a:p>
            <a:pPr rtl="1"/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hozta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men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berri</a:t>
            </a:r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900" b="1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rtl="1"/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Rely on Him and He will provide.</a:t>
            </a: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He will show your concealed </a:t>
            </a: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righteousness as bright as daylight.</a:t>
            </a:r>
            <a:endParaRPr kumimoji="0" lang="ar-EG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21911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القرار:</a:t>
            </a:r>
            <a:br>
              <a:rPr kumimoji="0" 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تَلَذَّذَن بِرَبِّنـــــا   يُعطِيكَ ما تَرغَب</a:t>
            </a:r>
            <a:b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سَلِّمْ أُمُورَكَ لَهُ   وَأنتَ لا تَتعَـــــب</a:t>
            </a:r>
          </a:p>
          <a:p>
            <a:pPr rtl="1"/>
            <a:endParaRPr kumimoji="0" lang="ar-EG" sz="12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EG" sz="1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talaththathan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be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rabbena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</a:p>
          <a:p>
            <a:pPr rtl="1"/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yoateeka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ma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targhab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sallem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omoraka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laho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</a:t>
            </a:r>
          </a:p>
          <a:p>
            <a:pPr rtl="1"/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anta la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tataab</a:t>
            </a:r>
            <a:br>
              <a:rPr kumimoji="0" 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Enjoy the Lord and submit to Him and He will</a:t>
            </a: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grant you what you need with no hassle.</a:t>
            </a:r>
            <a:endParaRPr kumimoji="0" lang="ar-EG" sz="14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37275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3-</a:t>
            </a:r>
            <a:endParaRPr kumimoji="0" lang="ar-EG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كالظُّهرِ حَقَّكَ الخَفِي   يَجعَلُـهُ ظَــاهِر</a:t>
            </a:r>
            <a:b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اِنتَظِرْ اِلرَّبَّ العَلـــــي   وَكُنْ لَهُ صَابِر</a:t>
            </a:r>
          </a:p>
          <a:p>
            <a:pPr rtl="1"/>
            <a:endParaRPr kumimoji="0" lang="ar-EG" sz="1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EG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kazzohri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haqqaka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alkhafi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</a:t>
            </a:r>
          </a:p>
          <a:p>
            <a:pPr rtl="1"/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yajaaloho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zaher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entaze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elrerrabba</a:t>
            </a:r>
            <a:r>
              <a:rPr kumimoji="0" lang="en-US" sz="32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al aali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</a:t>
            </a:r>
          </a:p>
          <a:p>
            <a:pPr rtl="1"/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kon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laho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Saber</a:t>
            </a:r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He will reveal your rights to everyone,</a:t>
            </a: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only wait on the Most High.</a:t>
            </a:r>
            <a:endParaRPr kumimoji="0" lang="ar-EG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252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القرار:</a:t>
            </a:r>
            <a:br>
              <a:rPr kumimoji="0" 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تَلَذَّذَن بِرَبِّنـــــا   يُعطِيكَ ما تَرغَب</a:t>
            </a:r>
            <a:b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سَلِّمْ أُمُورَكَ لَهُ   وَأنتَ لا تَتعَـــــب</a:t>
            </a:r>
          </a:p>
          <a:p>
            <a:pPr rtl="1"/>
            <a:endParaRPr kumimoji="0" lang="ar-EG" sz="12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EG" sz="1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talaththathan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be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rabbena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</a:p>
          <a:p>
            <a:pPr rtl="1"/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yoateeka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ma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targhab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sallem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omoraka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laho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</a:t>
            </a:r>
          </a:p>
          <a:p>
            <a:pPr rtl="1"/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anta la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tataab</a:t>
            </a:r>
            <a:br>
              <a:rPr kumimoji="0" 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Enjoy the Lord and submit to Him and He will</a:t>
            </a: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grant you what you need with no hassle.</a:t>
            </a:r>
            <a:endParaRPr kumimoji="0" lang="ar-EG" sz="14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91994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5075</TotalTime>
  <Words>313</Words>
  <Application>Microsoft Office PowerPoint</Application>
  <PresentationFormat>عرض على الشاشة (4:3)</PresentationFormat>
  <Paragraphs>57</Paragraphs>
  <Slides>8</Slides>
  <Notes>6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498</cp:revision>
  <dcterms:created xsi:type="dcterms:W3CDTF">2021-12-07T14:30:00Z</dcterms:created>
  <dcterms:modified xsi:type="dcterms:W3CDTF">2025-02-10T11:26:45Z</dcterms:modified>
</cp:coreProperties>
</file>