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على الإله فاتكل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343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على الإله فاتَّكِلْ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للخير صانعا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وكُن أميناً دائماً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للحق تابعا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48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تلذذنْ بربنا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يعطيك ما ترغبْ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سَلِّمْ أمورَك لهُ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وأنت لا تتعبْ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228600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عليه كن متَّكلاً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وهو الذي يُجري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يُخرِجُ كالنورِ البهي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حُزتَ من برَّ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25860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48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تلذذنْ بربنا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يعطيك ما ترغبْ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سَلِّمْ أمورَك لهُ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وأنت لا تتعبْ</a:t>
            </a:r>
          </a:p>
        </p:txBody>
      </p:sp>
    </p:spTree>
    <p:extLst>
      <p:ext uri="{BB962C8B-B14F-4D97-AF65-F5344CB8AC3E}">
        <p14:creationId xmlns:p14="http://schemas.microsoft.com/office/powerpoint/2010/main" val="1011428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343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 كالظُّهرِ حقُّك الخفي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بجعلُهُ ظاهرْ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انتظر الربَّ العلي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وكُن له صابرْ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288206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48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تلذذنْ بربنا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يعطيك ما ترغبْ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سَلِّمْ أمورَك لهُ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وأنت لا تتعبْ</a:t>
            </a:r>
          </a:p>
        </p:txBody>
      </p:sp>
    </p:spTree>
    <p:extLst>
      <p:ext uri="{BB962C8B-B14F-4D97-AF65-F5344CB8AC3E}">
        <p14:creationId xmlns:p14="http://schemas.microsoft.com/office/powerpoint/2010/main" val="4243609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2233</TotalTime>
  <Words>99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2024-09-03T07:35:20Z</dcterms:modified>
</cp:coreProperties>
</file>